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256" r:id="rId2"/>
    <p:sldId id="259" r:id="rId3"/>
    <p:sldId id="258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8" r:id="rId20"/>
    <p:sldId id="276" r:id="rId21"/>
    <p:sldId id="277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8" r:id="rId31"/>
    <p:sldId id="289" r:id="rId32"/>
    <p:sldId id="286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87D0137-B88C-46F9-A02A-15C3FD6496D6}">
          <p14:sldIdLst>
            <p14:sldId id="256"/>
            <p14:sldId id="259"/>
            <p14:sldId id="258"/>
            <p14:sldId id="260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8"/>
            <p14:sldId id="276"/>
            <p14:sldId id="277"/>
            <p14:sldId id="279"/>
            <p14:sldId id="280"/>
            <p14:sldId id="281"/>
            <p14:sldId id="282"/>
            <p14:sldId id="283"/>
            <p14:sldId id="284"/>
            <p14:sldId id="285"/>
            <p14:sldId id="287"/>
            <p14:sldId id="288"/>
            <p14:sldId id="289"/>
            <p14:sldId id="28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9" autoAdjust="0"/>
    <p:restoredTop sz="70909" autoAdjust="0"/>
  </p:normalViewPr>
  <p:slideViewPr>
    <p:cSldViewPr snapToGrid="0">
      <p:cViewPr varScale="1">
        <p:scale>
          <a:sx n="64" d="100"/>
          <a:sy n="64" d="100"/>
        </p:scale>
        <p:origin x="90" y="21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306FDC-9CD9-45E1-BAFE-8DA258683814}" type="doc">
      <dgm:prSet loTypeId="urn:microsoft.com/office/officeart/2005/8/layout/hList1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1D88A4C-FAE5-41B6-B013-FB22FE69D99C}">
      <dgm:prSet phldrT="[Text]"/>
      <dgm:spPr/>
      <dgm:t>
        <a:bodyPr/>
        <a:lstStyle/>
        <a:p>
          <a:r>
            <a:rPr lang="en-US" dirty="0"/>
            <a:t>Stub</a:t>
          </a:r>
        </a:p>
      </dgm:t>
    </dgm:pt>
    <dgm:pt modelId="{D2D9B53C-DC64-4770-A1A0-8D06AD2C693B}" type="parTrans" cxnId="{BD72797F-E646-430A-8C09-492A81A51EBF}">
      <dgm:prSet/>
      <dgm:spPr/>
      <dgm:t>
        <a:bodyPr/>
        <a:lstStyle/>
        <a:p>
          <a:endParaRPr lang="en-US"/>
        </a:p>
      </dgm:t>
    </dgm:pt>
    <dgm:pt modelId="{B5481272-53EA-423E-9510-2C59F5891599}" type="sibTrans" cxnId="{BD72797F-E646-430A-8C09-492A81A51EBF}">
      <dgm:prSet/>
      <dgm:spPr/>
      <dgm:t>
        <a:bodyPr/>
        <a:lstStyle/>
        <a:p>
          <a:endParaRPr lang="en-US"/>
        </a:p>
      </dgm:t>
    </dgm:pt>
    <dgm:pt modelId="{584AFF32-CF50-432B-BB7D-13921FB4EB6F}">
      <dgm:prSet phldrT="[Text]" custT="1"/>
      <dgm:spPr/>
      <dgm:t>
        <a:bodyPr/>
        <a:lstStyle/>
        <a:p>
          <a:r>
            <a:rPr lang="en-US" sz="2800" dirty="0" err="1"/>
            <a:t>Ofera</a:t>
          </a:r>
          <a:r>
            <a:rPr lang="en-US" sz="2800" dirty="0"/>
            <a:t> </a:t>
          </a:r>
          <a:r>
            <a:rPr lang="en-US" sz="2800" dirty="0" err="1"/>
            <a:t>raspunsuri</a:t>
          </a:r>
          <a:r>
            <a:rPr lang="en-US" sz="2800" dirty="0"/>
            <a:t> </a:t>
          </a:r>
          <a:r>
            <a:rPr lang="en-US" sz="2800" dirty="0" err="1"/>
            <a:t>predefinite</a:t>
          </a:r>
          <a:endParaRPr lang="en-US" sz="2800" dirty="0"/>
        </a:p>
      </dgm:t>
    </dgm:pt>
    <dgm:pt modelId="{BDEF6ABC-36E0-4106-BF5E-121FEE05F098}" type="parTrans" cxnId="{11B18A02-DFB3-4CE4-906B-FED3ACE7DADC}">
      <dgm:prSet/>
      <dgm:spPr/>
      <dgm:t>
        <a:bodyPr/>
        <a:lstStyle/>
        <a:p>
          <a:endParaRPr lang="en-US"/>
        </a:p>
      </dgm:t>
    </dgm:pt>
    <dgm:pt modelId="{3B9F06E4-6F4F-49F1-B505-B245CAAB77D9}" type="sibTrans" cxnId="{11B18A02-DFB3-4CE4-906B-FED3ACE7DADC}">
      <dgm:prSet/>
      <dgm:spPr/>
      <dgm:t>
        <a:bodyPr/>
        <a:lstStyle/>
        <a:p>
          <a:endParaRPr lang="en-US"/>
        </a:p>
      </dgm:t>
    </dgm:pt>
    <dgm:pt modelId="{35267AE9-4143-4898-89BB-DB3F49E75AA9}">
      <dgm:prSet phldrT="[Text]"/>
      <dgm:spPr/>
      <dgm:t>
        <a:bodyPr/>
        <a:lstStyle/>
        <a:p>
          <a:r>
            <a:rPr lang="en-US" dirty="0"/>
            <a:t>Mock</a:t>
          </a:r>
        </a:p>
      </dgm:t>
    </dgm:pt>
    <dgm:pt modelId="{A6916339-09A3-4B51-8831-A5E71670CC99}" type="parTrans" cxnId="{B36BDF15-190B-453C-88BC-10F46524E893}">
      <dgm:prSet/>
      <dgm:spPr/>
      <dgm:t>
        <a:bodyPr/>
        <a:lstStyle/>
        <a:p>
          <a:endParaRPr lang="en-US"/>
        </a:p>
      </dgm:t>
    </dgm:pt>
    <dgm:pt modelId="{FF5CA3C8-BA27-43AA-B0A2-7835A73FDF68}" type="sibTrans" cxnId="{B36BDF15-190B-453C-88BC-10F46524E893}">
      <dgm:prSet/>
      <dgm:spPr/>
      <dgm:t>
        <a:bodyPr/>
        <a:lstStyle/>
        <a:p>
          <a:endParaRPr lang="en-US"/>
        </a:p>
      </dgm:t>
    </dgm:pt>
    <dgm:pt modelId="{992AF8C6-6FEF-4A1C-B9CE-6F9845F9F732}">
      <dgm:prSet phldrT="[Text]" custT="1"/>
      <dgm:spPr/>
      <dgm:t>
        <a:bodyPr/>
        <a:lstStyle/>
        <a:p>
          <a:r>
            <a:rPr lang="en-US" sz="2800" dirty="0" err="1"/>
            <a:t>Generat</a:t>
          </a:r>
          <a:r>
            <a:rPr lang="en-US" sz="2800" dirty="0"/>
            <a:t> in mod automat</a:t>
          </a:r>
        </a:p>
      </dgm:t>
    </dgm:pt>
    <dgm:pt modelId="{CCC2FA57-63AF-4A4D-86DE-8DDD91BA2E73}" type="parTrans" cxnId="{3FCE1887-38F5-42F8-B4EE-79B9FEEB92D2}">
      <dgm:prSet/>
      <dgm:spPr/>
      <dgm:t>
        <a:bodyPr/>
        <a:lstStyle/>
        <a:p>
          <a:endParaRPr lang="en-US"/>
        </a:p>
      </dgm:t>
    </dgm:pt>
    <dgm:pt modelId="{C3862553-6BAC-435F-9B4E-E90576E8710B}" type="sibTrans" cxnId="{3FCE1887-38F5-42F8-B4EE-79B9FEEB92D2}">
      <dgm:prSet/>
      <dgm:spPr/>
      <dgm:t>
        <a:bodyPr/>
        <a:lstStyle/>
        <a:p>
          <a:endParaRPr lang="en-US"/>
        </a:p>
      </dgm:t>
    </dgm:pt>
    <dgm:pt modelId="{E4D2C91E-903D-48FD-A1FD-28B9967B617F}">
      <dgm:prSet phldrT="[Text]" custT="1"/>
      <dgm:spPr/>
      <dgm:t>
        <a:bodyPr/>
        <a:lstStyle/>
        <a:p>
          <a:r>
            <a:rPr lang="en-US" sz="2800" dirty="0" err="1"/>
            <a:t>Ofera</a:t>
          </a:r>
          <a:r>
            <a:rPr lang="en-US" sz="2800" dirty="0"/>
            <a:t> </a:t>
          </a:r>
          <a:r>
            <a:rPr lang="en-US" sz="2800" dirty="0" err="1"/>
            <a:t>comportamentul</a:t>
          </a:r>
          <a:r>
            <a:rPr lang="en-US" sz="2800" dirty="0"/>
            <a:t> </a:t>
          </a:r>
          <a:r>
            <a:rPr lang="en-US" sz="2800" dirty="0" err="1"/>
            <a:t>asteptat</a:t>
          </a:r>
          <a:endParaRPr lang="en-US" sz="2800" dirty="0"/>
        </a:p>
      </dgm:t>
    </dgm:pt>
    <dgm:pt modelId="{3F8DDB3A-609C-4EEE-9EE4-64CA10936D9D}" type="parTrans" cxnId="{44669B7A-B443-4B3A-AEF8-F2A3575A1500}">
      <dgm:prSet/>
      <dgm:spPr/>
      <dgm:t>
        <a:bodyPr/>
        <a:lstStyle/>
        <a:p>
          <a:endParaRPr lang="en-US"/>
        </a:p>
      </dgm:t>
    </dgm:pt>
    <dgm:pt modelId="{DAE8B4F1-9D20-460A-A6D9-9F1D1D888325}" type="sibTrans" cxnId="{44669B7A-B443-4B3A-AEF8-F2A3575A1500}">
      <dgm:prSet/>
      <dgm:spPr/>
      <dgm:t>
        <a:bodyPr/>
        <a:lstStyle/>
        <a:p>
          <a:endParaRPr lang="en-US"/>
        </a:p>
      </dgm:t>
    </dgm:pt>
    <dgm:pt modelId="{0323F900-C4C2-4FDD-BE0A-61ABBF488C5B}">
      <dgm:prSet phldrT="[Text]" custT="1"/>
      <dgm:spPr/>
      <dgm:t>
        <a:bodyPr/>
        <a:lstStyle/>
        <a:p>
          <a:r>
            <a:rPr lang="en-US" sz="2800" dirty="0"/>
            <a:t>Focus </a:t>
          </a:r>
          <a:r>
            <a:rPr lang="en-US" sz="2800" dirty="0" err="1"/>
            <a:t>pe</a:t>
          </a:r>
          <a:r>
            <a:rPr lang="en-US" sz="2800" dirty="0"/>
            <a:t> </a:t>
          </a:r>
          <a:r>
            <a:rPr lang="en-US" sz="2800" dirty="0" err="1"/>
            <a:t>comportamentul</a:t>
          </a:r>
          <a:r>
            <a:rPr lang="en-US" sz="2800" dirty="0"/>
            <a:t> </a:t>
          </a:r>
          <a:r>
            <a:rPr lang="en-US" sz="2800" dirty="0" err="1"/>
            <a:t>dependintei</a:t>
          </a:r>
          <a:endParaRPr lang="en-US" sz="2800" dirty="0"/>
        </a:p>
      </dgm:t>
    </dgm:pt>
    <dgm:pt modelId="{58003E91-C882-4CF3-92FE-E23B45D94F38}" type="parTrans" cxnId="{66B9A655-BBD7-478B-A473-105DFD1E40A2}">
      <dgm:prSet/>
      <dgm:spPr/>
      <dgm:t>
        <a:bodyPr/>
        <a:lstStyle/>
        <a:p>
          <a:endParaRPr lang="en-US"/>
        </a:p>
      </dgm:t>
    </dgm:pt>
    <dgm:pt modelId="{91B83CC5-2C68-4F61-8A60-BD859F0A3856}" type="sibTrans" cxnId="{66B9A655-BBD7-478B-A473-105DFD1E40A2}">
      <dgm:prSet/>
      <dgm:spPr/>
      <dgm:t>
        <a:bodyPr/>
        <a:lstStyle/>
        <a:p>
          <a:endParaRPr lang="en-US"/>
        </a:p>
      </dgm:t>
    </dgm:pt>
    <dgm:pt modelId="{30A5B5E9-1184-4AB1-962E-0306B4AC5DD5}">
      <dgm:prSet phldrT="[Text]" custT="1"/>
      <dgm:spPr/>
      <dgm:t>
        <a:bodyPr/>
        <a:lstStyle/>
        <a:p>
          <a:r>
            <a:rPr lang="en-US" sz="2800" dirty="0"/>
            <a:t>Focus </a:t>
          </a:r>
          <a:r>
            <a:rPr lang="en-US" sz="2800" dirty="0" err="1"/>
            <a:t>pe</a:t>
          </a:r>
          <a:r>
            <a:rPr lang="en-US" sz="2800" dirty="0"/>
            <a:t> </a:t>
          </a:r>
          <a:r>
            <a:rPr lang="en-US" sz="2800" dirty="0" err="1"/>
            <a:t>starea</a:t>
          </a:r>
          <a:r>
            <a:rPr lang="en-US" sz="2800" dirty="0"/>
            <a:t> </a:t>
          </a:r>
          <a:r>
            <a:rPr lang="en-US" sz="2800" dirty="0" err="1"/>
            <a:t>dependintei</a:t>
          </a:r>
          <a:endParaRPr lang="en-US" sz="2800" dirty="0"/>
        </a:p>
      </dgm:t>
    </dgm:pt>
    <dgm:pt modelId="{A6973968-18E3-49A1-ABDD-2926326F58C0}" type="parTrans" cxnId="{909C27D1-3A1B-4C4D-B3B7-C5E652262394}">
      <dgm:prSet/>
      <dgm:spPr/>
      <dgm:t>
        <a:bodyPr/>
        <a:lstStyle/>
        <a:p>
          <a:endParaRPr lang="en-US"/>
        </a:p>
      </dgm:t>
    </dgm:pt>
    <dgm:pt modelId="{D72C37D3-2AE6-442A-B1D9-8889BCC086B0}" type="sibTrans" cxnId="{909C27D1-3A1B-4C4D-B3B7-C5E652262394}">
      <dgm:prSet/>
      <dgm:spPr/>
      <dgm:t>
        <a:bodyPr/>
        <a:lstStyle/>
        <a:p>
          <a:endParaRPr lang="en-US"/>
        </a:p>
      </dgm:t>
    </dgm:pt>
    <dgm:pt modelId="{81DA9661-E652-4E4A-A4F8-CA4FC469ABA5}">
      <dgm:prSet phldrT="[Text]" custT="1"/>
      <dgm:spPr/>
      <dgm:t>
        <a:bodyPr/>
        <a:lstStyle/>
        <a:p>
          <a:r>
            <a:rPr lang="en-US" sz="2800" dirty="0" err="1"/>
            <a:t>Programat</a:t>
          </a:r>
          <a:r>
            <a:rPr lang="en-US" sz="2800" dirty="0"/>
            <a:t> manual</a:t>
          </a:r>
        </a:p>
      </dgm:t>
    </dgm:pt>
    <dgm:pt modelId="{F25CE25B-E665-4EF1-82AB-9CE36E310740}" type="parTrans" cxnId="{4437D1DD-BC45-4A78-A4BB-9F3B39C8335B}">
      <dgm:prSet/>
      <dgm:spPr/>
    </dgm:pt>
    <dgm:pt modelId="{30F5E24B-8F67-4A99-B200-F978BB9B1650}" type="sibTrans" cxnId="{4437D1DD-BC45-4A78-A4BB-9F3B39C8335B}">
      <dgm:prSet/>
      <dgm:spPr/>
    </dgm:pt>
    <dgm:pt modelId="{E93CFE3C-0123-4AB7-B4E1-6BFD6226D202}">
      <dgm:prSet phldrT="[Text]" custT="1"/>
      <dgm:spPr/>
      <dgm:t>
        <a:bodyPr/>
        <a:lstStyle/>
        <a:p>
          <a:endParaRPr lang="en-US" sz="2800" dirty="0"/>
        </a:p>
      </dgm:t>
    </dgm:pt>
    <dgm:pt modelId="{B8CB305E-784B-424D-95DB-CF6CA9D3A21A}" type="parTrans" cxnId="{1B913062-13FB-4A23-8951-6F4688577066}">
      <dgm:prSet/>
      <dgm:spPr/>
    </dgm:pt>
    <dgm:pt modelId="{07CE8262-ADB1-4DB1-AAB1-3EC105966B2C}" type="sibTrans" cxnId="{1B913062-13FB-4A23-8951-6F4688577066}">
      <dgm:prSet/>
      <dgm:spPr/>
    </dgm:pt>
    <dgm:pt modelId="{35288C2E-9404-40D7-8E89-3113AA261704}">
      <dgm:prSet phldrT="[Text]" custT="1"/>
      <dgm:spPr/>
      <dgm:t>
        <a:bodyPr/>
        <a:lstStyle/>
        <a:p>
          <a:endParaRPr lang="en-US" sz="2800" dirty="0"/>
        </a:p>
      </dgm:t>
    </dgm:pt>
    <dgm:pt modelId="{21B51047-981A-4085-ADEB-58A260971B65}" type="parTrans" cxnId="{ABF3628F-3836-4E0D-943A-A0E74A05135C}">
      <dgm:prSet/>
      <dgm:spPr/>
    </dgm:pt>
    <dgm:pt modelId="{1CA584D7-EE94-470B-8972-3506068F3435}" type="sibTrans" cxnId="{ABF3628F-3836-4E0D-943A-A0E74A05135C}">
      <dgm:prSet/>
      <dgm:spPr/>
    </dgm:pt>
    <dgm:pt modelId="{D0F6FB82-3011-4EC5-A901-51A02A42CF4A}">
      <dgm:prSet phldrT="[Text]" custT="1"/>
      <dgm:spPr/>
      <dgm:t>
        <a:bodyPr/>
        <a:lstStyle/>
        <a:p>
          <a:endParaRPr lang="en-US" sz="2800" dirty="0"/>
        </a:p>
      </dgm:t>
    </dgm:pt>
    <dgm:pt modelId="{37C20857-699D-41EE-93D2-D59F9093FC2F}" type="parTrans" cxnId="{D7E260C5-0B63-46CE-82F4-997C579D533B}">
      <dgm:prSet/>
      <dgm:spPr/>
    </dgm:pt>
    <dgm:pt modelId="{94CA94C5-7298-4833-A9EF-3D95B088D5FF}" type="sibTrans" cxnId="{D7E260C5-0B63-46CE-82F4-997C579D533B}">
      <dgm:prSet/>
      <dgm:spPr/>
    </dgm:pt>
    <dgm:pt modelId="{02F35F05-D31D-4509-8892-68823646DB37}">
      <dgm:prSet phldrT="[Text]" custT="1"/>
      <dgm:spPr/>
      <dgm:t>
        <a:bodyPr/>
        <a:lstStyle/>
        <a:p>
          <a:endParaRPr lang="en-US" sz="2800" dirty="0"/>
        </a:p>
      </dgm:t>
    </dgm:pt>
    <dgm:pt modelId="{3287FDFA-9967-484D-86B7-6DC5EFEB8540}" type="parTrans" cxnId="{722759A0-CB65-4B91-BDAA-BD8990A1A6E4}">
      <dgm:prSet/>
      <dgm:spPr/>
    </dgm:pt>
    <dgm:pt modelId="{A584054C-C1DF-49FE-B2ED-A21019F625ED}" type="sibTrans" cxnId="{722759A0-CB65-4B91-BDAA-BD8990A1A6E4}">
      <dgm:prSet/>
      <dgm:spPr/>
    </dgm:pt>
    <dgm:pt modelId="{1308B9D0-A3A3-42BE-A02B-9C48AB94C37E}">
      <dgm:prSet phldrT="[Text]" custT="1"/>
      <dgm:spPr/>
      <dgm:t>
        <a:bodyPr/>
        <a:lstStyle/>
        <a:p>
          <a:endParaRPr lang="en-US" sz="2800" dirty="0"/>
        </a:p>
      </dgm:t>
    </dgm:pt>
    <dgm:pt modelId="{9B935659-BFF1-426D-941D-A492AC84D62B}" type="parTrans" cxnId="{129D99E6-D4A1-4584-9761-6B60EA1B3CF8}">
      <dgm:prSet/>
      <dgm:spPr/>
    </dgm:pt>
    <dgm:pt modelId="{D5D5479A-EAC4-46E2-BDF9-0947703FA418}" type="sibTrans" cxnId="{129D99E6-D4A1-4584-9761-6B60EA1B3CF8}">
      <dgm:prSet/>
      <dgm:spPr/>
    </dgm:pt>
    <dgm:pt modelId="{E5D6017E-5FE1-4DD5-9637-1566A989C123}" type="pres">
      <dgm:prSet presAssocID="{EB306FDC-9CD9-45E1-BAFE-8DA258683814}" presName="Name0" presStyleCnt="0">
        <dgm:presLayoutVars>
          <dgm:dir/>
          <dgm:animLvl val="lvl"/>
          <dgm:resizeHandles val="exact"/>
        </dgm:presLayoutVars>
      </dgm:prSet>
      <dgm:spPr/>
    </dgm:pt>
    <dgm:pt modelId="{A2239D4A-E367-4E80-B523-744AC05A6F36}" type="pres">
      <dgm:prSet presAssocID="{51D88A4C-FAE5-41B6-B013-FB22FE69D99C}" presName="composite" presStyleCnt="0"/>
      <dgm:spPr/>
    </dgm:pt>
    <dgm:pt modelId="{5C8A27CA-2C4F-4468-BECC-041D3134A8AB}" type="pres">
      <dgm:prSet presAssocID="{51D88A4C-FAE5-41B6-B013-FB22FE69D99C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6ABDE25E-D36E-46EF-AD8D-93DE4C751308}" type="pres">
      <dgm:prSet presAssocID="{51D88A4C-FAE5-41B6-B013-FB22FE69D99C}" presName="desTx" presStyleLbl="alignAccFollowNode1" presStyleIdx="0" presStyleCnt="2">
        <dgm:presLayoutVars>
          <dgm:bulletEnabled val="1"/>
        </dgm:presLayoutVars>
      </dgm:prSet>
      <dgm:spPr/>
    </dgm:pt>
    <dgm:pt modelId="{1B6C051E-86A3-4286-86D9-ABA22B0D5C9A}" type="pres">
      <dgm:prSet presAssocID="{B5481272-53EA-423E-9510-2C59F5891599}" presName="space" presStyleCnt="0"/>
      <dgm:spPr/>
    </dgm:pt>
    <dgm:pt modelId="{99459F3F-1520-4D64-9D78-0856870F3D06}" type="pres">
      <dgm:prSet presAssocID="{35267AE9-4143-4898-89BB-DB3F49E75AA9}" presName="composite" presStyleCnt="0"/>
      <dgm:spPr/>
    </dgm:pt>
    <dgm:pt modelId="{18231C38-F1D4-41D3-A427-5176DD52E35E}" type="pres">
      <dgm:prSet presAssocID="{35267AE9-4143-4898-89BB-DB3F49E75AA9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EFE69723-6AA4-442F-BA9F-C13F56A1DEB5}" type="pres">
      <dgm:prSet presAssocID="{35267AE9-4143-4898-89BB-DB3F49E75AA9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11B18A02-DFB3-4CE4-906B-FED3ACE7DADC}" srcId="{51D88A4C-FAE5-41B6-B013-FB22FE69D99C}" destId="{584AFF32-CF50-432B-BB7D-13921FB4EB6F}" srcOrd="2" destOrd="0" parTransId="{BDEF6ABC-36E0-4106-BF5E-121FEE05F098}" sibTransId="{3B9F06E4-6F4F-49F1-B505-B245CAAB77D9}"/>
    <dgm:cxn modelId="{B36BDF15-190B-453C-88BC-10F46524E893}" srcId="{EB306FDC-9CD9-45E1-BAFE-8DA258683814}" destId="{35267AE9-4143-4898-89BB-DB3F49E75AA9}" srcOrd="1" destOrd="0" parTransId="{A6916339-09A3-4B51-8831-A5E71670CC99}" sibTransId="{FF5CA3C8-BA27-43AA-B0A2-7835A73FDF68}"/>
    <dgm:cxn modelId="{6E36E426-8BF7-4A73-B1A9-831FB5C16D57}" type="presOf" srcId="{51D88A4C-FAE5-41B6-B013-FB22FE69D99C}" destId="{5C8A27CA-2C4F-4468-BECC-041D3134A8AB}" srcOrd="0" destOrd="0" presId="urn:microsoft.com/office/officeart/2005/8/layout/hList1"/>
    <dgm:cxn modelId="{754D8940-52F0-4EDF-8AA0-F24B09E11CAB}" type="presOf" srcId="{81DA9661-E652-4E4A-A4F8-CA4FC469ABA5}" destId="{6ABDE25E-D36E-46EF-AD8D-93DE4C751308}" srcOrd="0" destOrd="0" presId="urn:microsoft.com/office/officeart/2005/8/layout/hList1"/>
    <dgm:cxn modelId="{34E0B15F-99E4-40E4-B1DF-F9C372DC8A7F}" type="presOf" srcId="{35267AE9-4143-4898-89BB-DB3F49E75AA9}" destId="{18231C38-F1D4-41D3-A427-5176DD52E35E}" srcOrd="0" destOrd="0" presId="urn:microsoft.com/office/officeart/2005/8/layout/hList1"/>
    <dgm:cxn modelId="{1B913062-13FB-4A23-8951-6F4688577066}" srcId="{51D88A4C-FAE5-41B6-B013-FB22FE69D99C}" destId="{E93CFE3C-0123-4AB7-B4E1-6BFD6226D202}" srcOrd="1" destOrd="0" parTransId="{B8CB305E-784B-424D-95DB-CF6CA9D3A21A}" sibTransId="{07CE8262-ADB1-4DB1-AAB1-3EC105966B2C}"/>
    <dgm:cxn modelId="{17DA8F44-BA7E-41FA-9D21-52C3F48F5F8A}" type="presOf" srcId="{E4D2C91E-903D-48FD-A1FD-28B9967B617F}" destId="{EFE69723-6AA4-442F-BA9F-C13F56A1DEB5}" srcOrd="0" destOrd="2" presId="urn:microsoft.com/office/officeart/2005/8/layout/hList1"/>
    <dgm:cxn modelId="{162BEF6F-F561-4F38-BD6D-A9DDD89C0EBE}" type="presOf" srcId="{E93CFE3C-0123-4AB7-B4E1-6BFD6226D202}" destId="{6ABDE25E-D36E-46EF-AD8D-93DE4C751308}" srcOrd="0" destOrd="1" presId="urn:microsoft.com/office/officeart/2005/8/layout/hList1"/>
    <dgm:cxn modelId="{66B9A655-BBD7-478B-A473-105DFD1E40A2}" srcId="{35267AE9-4143-4898-89BB-DB3F49E75AA9}" destId="{0323F900-C4C2-4FDD-BE0A-61ABBF488C5B}" srcOrd="4" destOrd="0" parTransId="{58003E91-C882-4CF3-92FE-E23B45D94F38}" sibTransId="{91B83CC5-2C68-4F61-8A60-BD859F0A3856}"/>
    <dgm:cxn modelId="{44669B7A-B443-4B3A-AEF8-F2A3575A1500}" srcId="{35267AE9-4143-4898-89BB-DB3F49E75AA9}" destId="{E4D2C91E-903D-48FD-A1FD-28B9967B617F}" srcOrd="2" destOrd="0" parTransId="{3F8DDB3A-609C-4EEE-9EE4-64CA10936D9D}" sibTransId="{DAE8B4F1-9D20-460A-A6D9-9F1D1D888325}"/>
    <dgm:cxn modelId="{BD72797F-E646-430A-8C09-492A81A51EBF}" srcId="{EB306FDC-9CD9-45E1-BAFE-8DA258683814}" destId="{51D88A4C-FAE5-41B6-B013-FB22FE69D99C}" srcOrd="0" destOrd="0" parTransId="{D2D9B53C-DC64-4770-A1A0-8D06AD2C693B}" sibTransId="{B5481272-53EA-423E-9510-2C59F5891599}"/>
    <dgm:cxn modelId="{3FCE1887-38F5-42F8-B4EE-79B9FEEB92D2}" srcId="{35267AE9-4143-4898-89BB-DB3F49E75AA9}" destId="{992AF8C6-6FEF-4A1C-B9CE-6F9845F9F732}" srcOrd="0" destOrd="0" parTransId="{CCC2FA57-63AF-4A4D-86DE-8DDD91BA2E73}" sibTransId="{C3862553-6BAC-435F-9B4E-E90576E8710B}"/>
    <dgm:cxn modelId="{ABF3628F-3836-4E0D-943A-A0E74A05135C}" srcId="{51D88A4C-FAE5-41B6-B013-FB22FE69D99C}" destId="{35288C2E-9404-40D7-8E89-3113AA261704}" srcOrd="3" destOrd="0" parTransId="{21B51047-981A-4085-ADEB-58A260971B65}" sibTransId="{1CA584D7-EE94-470B-8972-3506068F3435}"/>
    <dgm:cxn modelId="{722759A0-CB65-4B91-BDAA-BD8990A1A6E4}" srcId="{35267AE9-4143-4898-89BB-DB3F49E75AA9}" destId="{02F35F05-D31D-4509-8892-68823646DB37}" srcOrd="3" destOrd="0" parTransId="{3287FDFA-9967-484D-86B7-6DC5EFEB8540}" sibTransId="{A584054C-C1DF-49FE-B2ED-A21019F625ED}"/>
    <dgm:cxn modelId="{2DF620B0-FDD0-4FDA-9298-C33D56629FCF}" type="presOf" srcId="{35288C2E-9404-40D7-8E89-3113AA261704}" destId="{6ABDE25E-D36E-46EF-AD8D-93DE4C751308}" srcOrd="0" destOrd="3" presId="urn:microsoft.com/office/officeart/2005/8/layout/hList1"/>
    <dgm:cxn modelId="{C25236B1-BB0D-4A37-ABC9-3272A9CE9A13}" type="presOf" srcId="{30A5B5E9-1184-4AB1-962E-0306B4AC5DD5}" destId="{6ABDE25E-D36E-46EF-AD8D-93DE4C751308}" srcOrd="0" destOrd="5" presId="urn:microsoft.com/office/officeart/2005/8/layout/hList1"/>
    <dgm:cxn modelId="{8C52BFBA-5D41-496C-8CF4-CB6C0C0E06B2}" type="presOf" srcId="{992AF8C6-6FEF-4A1C-B9CE-6F9845F9F732}" destId="{EFE69723-6AA4-442F-BA9F-C13F56A1DEB5}" srcOrd="0" destOrd="0" presId="urn:microsoft.com/office/officeart/2005/8/layout/hList1"/>
    <dgm:cxn modelId="{D7E260C5-0B63-46CE-82F4-997C579D533B}" srcId="{35267AE9-4143-4898-89BB-DB3F49E75AA9}" destId="{D0F6FB82-3011-4EC5-A901-51A02A42CF4A}" srcOrd="1" destOrd="0" parTransId="{37C20857-699D-41EE-93D2-D59F9093FC2F}" sibTransId="{94CA94C5-7298-4833-A9EF-3D95B088D5FF}"/>
    <dgm:cxn modelId="{BF4311CA-2F51-4435-B11D-CAC95F48E907}" type="presOf" srcId="{D0F6FB82-3011-4EC5-A901-51A02A42CF4A}" destId="{EFE69723-6AA4-442F-BA9F-C13F56A1DEB5}" srcOrd="0" destOrd="1" presId="urn:microsoft.com/office/officeart/2005/8/layout/hList1"/>
    <dgm:cxn modelId="{909C27D1-3A1B-4C4D-B3B7-C5E652262394}" srcId="{51D88A4C-FAE5-41B6-B013-FB22FE69D99C}" destId="{30A5B5E9-1184-4AB1-962E-0306B4AC5DD5}" srcOrd="5" destOrd="0" parTransId="{A6973968-18E3-49A1-ABDD-2926326F58C0}" sibTransId="{D72C37D3-2AE6-442A-B1D9-8889BCC086B0}"/>
    <dgm:cxn modelId="{4437D1DD-BC45-4A78-A4BB-9F3B39C8335B}" srcId="{51D88A4C-FAE5-41B6-B013-FB22FE69D99C}" destId="{81DA9661-E652-4E4A-A4F8-CA4FC469ABA5}" srcOrd="0" destOrd="0" parTransId="{F25CE25B-E665-4EF1-82AB-9CE36E310740}" sibTransId="{30F5E24B-8F67-4A99-B200-F978BB9B1650}"/>
    <dgm:cxn modelId="{9B8F1FE1-D845-4416-BC10-42A4103CC6EB}" type="presOf" srcId="{EB306FDC-9CD9-45E1-BAFE-8DA258683814}" destId="{E5D6017E-5FE1-4DD5-9637-1566A989C123}" srcOrd="0" destOrd="0" presId="urn:microsoft.com/office/officeart/2005/8/layout/hList1"/>
    <dgm:cxn modelId="{129D99E6-D4A1-4584-9761-6B60EA1B3CF8}" srcId="{51D88A4C-FAE5-41B6-B013-FB22FE69D99C}" destId="{1308B9D0-A3A3-42BE-A02B-9C48AB94C37E}" srcOrd="4" destOrd="0" parTransId="{9B935659-BFF1-426D-941D-A492AC84D62B}" sibTransId="{D5D5479A-EAC4-46E2-BDF9-0947703FA418}"/>
    <dgm:cxn modelId="{B7EA1DE8-E31D-42B7-9DC4-20A184DB454E}" type="presOf" srcId="{584AFF32-CF50-432B-BB7D-13921FB4EB6F}" destId="{6ABDE25E-D36E-46EF-AD8D-93DE4C751308}" srcOrd="0" destOrd="2" presId="urn:microsoft.com/office/officeart/2005/8/layout/hList1"/>
    <dgm:cxn modelId="{0623F3F1-DF3A-489C-B072-9F5F19206958}" type="presOf" srcId="{0323F900-C4C2-4FDD-BE0A-61ABBF488C5B}" destId="{EFE69723-6AA4-442F-BA9F-C13F56A1DEB5}" srcOrd="0" destOrd="4" presId="urn:microsoft.com/office/officeart/2005/8/layout/hList1"/>
    <dgm:cxn modelId="{1940A3F7-0A21-4B8C-B82D-F488D5C39DB6}" type="presOf" srcId="{1308B9D0-A3A3-42BE-A02B-9C48AB94C37E}" destId="{6ABDE25E-D36E-46EF-AD8D-93DE4C751308}" srcOrd="0" destOrd="4" presId="urn:microsoft.com/office/officeart/2005/8/layout/hList1"/>
    <dgm:cxn modelId="{1002E8F8-FEF2-4AF9-8CB0-CAE28C438EA6}" type="presOf" srcId="{02F35F05-D31D-4509-8892-68823646DB37}" destId="{EFE69723-6AA4-442F-BA9F-C13F56A1DEB5}" srcOrd="0" destOrd="3" presId="urn:microsoft.com/office/officeart/2005/8/layout/hList1"/>
    <dgm:cxn modelId="{F4ACB2D4-E4DB-4689-96FE-EB673F188592}" type="presParOf" srcId="{E5D6017E-5FE1-4DD5-9637-1566A989C123}" destId="{A2239D4A-E367-4E80-B523-744AC05A6F36}" srcOrd="0" destOrd="0" presId="urn:microsoft.com/office/officeart/2005/8/layout/hList1"/>
    <dgm:cxn modelId="{EFF3A92A-98FD-44C9-9759-36F92206E9C7}" type="presParOf" srcId="{A2239D4A-E367-4E80-B523-744AC05A6F36}" destId="{5C8A27CA-2C4F-4468-BECC-041D3134A8AB}" srcOrd="0" destOrd="0" presId="urn:microsoft.com/office/officeart/2005/8/layout/hList1"/>
    <dgm:cxn modelId="{34188138-D9C3-4F18-910B-4E358C1785E5}" type="presParOf" srcId="{A2239D4A-E367-4E80-B523-744AC05A6F36}" destId="{6ABDE25E-D36E-46EF-AD8D-93DE4C751308}" srcOrd="1" destOrd="0" presId="urn:microsoft.com/office/officeart/2005/8/layout/hList1"/>
    <dgm:cxn modelId="{42CFD06B-DE03-4272-916A-CBCAC0235A2A}" type="presParOf" srcId="{E5D6017E-5FE1-4DD5-9637-1566A989C123}" destId="{1B6C051E-86A3-4286-86D9-ABA22B0D5C9A}" srcOrd="1" destOrd="0" presId="urn:microsoft.com/office/officeart/2005/8/layout/hList1"/>
    <dgm:cxn modelId="{7A1C75FB-C206-448B-9F6E-382F9A201A19}" type="presParOf" srcId="{E5D6017E-5FE1-4DD5-9637-1566A989C123}" destId="{99459F3F-1520-4D64-9D78-0856870F3D06}" srcOrd="2" destOrd="0" presId="urn:microsoft.com/office/officeart/2005/8/layout/hList1"/>
    <dgm:cxn modelId="{5E2527B9-D553-4F58-97B5-FE99007B48A1}" type="presParOf" srcId="{99459F3F-1520-4D64-9D78-0856870F3D06}" destId="{18231C38-F1D4-41D3-A427-5176DD52E35E}" srcOrd="0" destOrd="0" presId="urn:microsoft.com/office/officeart/2005/8/layout/hList1"/>
    <dgm:cxn modelId="{C9FF3F10-F570-47A2-B508-C7AEF8944C0C}" type="presParOf" srcId="{99459F3F-1520-4D64-9D78-0856870F3D06}" destId="{EFE69723-6AA4-442F-BA9F-C13F56A1DEB5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8A27CA-2C4F-4468-BECC-041D3134A8AB}">
      <dsp:nvSpPr>
        <dsp:cNvPr id="0" name=""/>
        <dsp:cNvSpPr/>
      </dsp:nvSpPr>
      <dsp:spPr>
        <a:xfrm>
          <a:off x="51" y="1754"/>
          <a:ext cx="4913783" cy="979200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Stub</a:t>
          </a:r>
        </a:p>
      </dsp:txBody>
      <dsp:txXfrm>
        <a:off x="51" y="1754"/>
        <a:ext cx="4913783" cy="979200"/>
      </dsp:txXfrm>
    </dsp:sp>
    <dsp:sp modelId="{6ABDE25E-D36E-46EF-AD8D-93DE4C751308}">
      <dsp:nvSpPr>
        <dsp:cNvPr id="0" name=""/>
        <dsp:cNvSpPr/>
      </dsp:nvSpPr>
      <dsp:spPr>
        <a:xfrm>
          <a:off x="51" y="980954"/>
          <a:ext cx="4913783" cy="3368629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 err="1"/>
            <a:t>Programat</a:t>
          </a:r>
          <a:r>
            <a:rPr lang="en-US" sz="2800" kern="1200" dirty="0"/>
            <a:t> manual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 err="1"/>
            <a:t>Ofera</a:t>
          </a:r>
          <a:r>
            <a:rPr lang="en-US" sz="2800" kern="1200" dirty="0"/>
            <a:t> </a:t>
          </a:r>
          <a:r>
            <a:rPr lang="en-US" sz="2800" kern="1200" dirty="0" err="1"/>
            <a:t>raspunsuri</a:t>
          </a:r>
          <a:r>
            <a:rPr lang="en-US" sz="2800" kern="1200" dirty="0"/>
            <a:t> </a:t>
          </a:r>
          <a:r>
            <a:rPr lang="en-US" sz="2800" kern="1200" dirty="0" err="1"/>
            <a:t>predefinite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Focus </a:t>
          </a:r>
          <a:r>
            <a:rPr lang="en-US" sz="2800" kern="1200" dirty="0" err="1"/>
            <a:t>pe</a:t>
          </a:r>
          <a:r>
            <a:rPr lang="en-US" sz="2800" kern="1200" dirty="0"/>
            <a:t> </a:t>
          </a:r>
          <a:r>
            <a:rPr lang="en-US" sz="2800" kern="1200" dirty="0" err="1"/>
            <a:t>starea</a:t>
          </a:r>
          <a:r>
            <a:rPr lang="en-US" sz="2800" kern="1200" dirty="0"/>
            <a:t> </a:t>
          </a:r>
          <a:r>
            <a:rPr lang="en-US" sz="2800" kern="1200" dirty="0" err="1"/>
            <a:t>dependintei</a:t>
          </a:r>
          <a:endParaRPr lang="en-US" sz="2800" kern="1200" dirty="0"/>
        </a:p>
      </dsp:txBody>
      <dsp:txXfrm>
        <a:off x="51" y="980954"/>
        <a:ext cx="4913783" cy="3368629"/>
      </dsp:txXfrm>
    </dsp:sp>
    <dsp:sp modelId="{18231C38-F1D4-41D3-A427-5176DD52E35E}">
      <dsp:nvSpPr>
        <dsp:cNvPr id="0" name=""/>
        <dsp:cNvSpPr/>
      </dsp:nvSpPr>
      <dsp:spPr>
        <a:xfrm>
          <a:off x="5601764" y="1754"/>
          <a:ext cx="4913783" cy="979200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Mock</a:t>
          </a:r>
        </a:p>
      </dsp:txBody>
      <dsp:txXfrm>
        <a:off x="5601764" y="1754"/>
        <a:ext cx="4913783" cy="979200"/>
      </dsp:txXfrm>
    </dsp:sp>
    <dsp:sp modelId="{EFE69723-6AA4-442F-BA9F-C13F56A1DEB5}">
      <dsp:nvSpPr>
        <dsp:cNvPr id="0" name=""/>
        <dsp:cNvSpPr/>
      </dsp:nvSpPr>
      <dsp:spPr>
        <a:xfrm>
          <a:off x="5601764" y="980954"/>
          <a:ext cx="4913783" cy="3368629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 err="1"/>
            <a:t>Generat</a:t>
          </a:r>
          <a:r>
            <a:rPr lang="en-US" sz="2800" kern="1200" dirty="0"/>
            <a:t> in mod automat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 err="1"/>
            <a:t>Ofera</a:t>
          </a:r>
          <a:r>
            <a:rPr lang="en-US" sz="2800" kern="1200" dirty="0"/>
            <a:t> </a:t>
          </a:r>
          <a:r>
            <a:rPr lang="en-US" sz="2800" kern="1200" dirty="0" err="1"/>
            <a:t>comportamentul</a:t>
          </a:r>
          <a:r>
            <a:rPr lang="en-US" sz="2800" kern="1200" dirty="0"/>
            <a:t> </a:t>
          </a:r>
          <a:r>
            <a:rPr lang="en-US" sz="2800" kern="1200" dirty="0" err="1"/>
            <a:t>asteptat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Focus </a:t>
          </a:r>
          <a:r>
            <a:rPr lang="en-US" sz="2800" kern="1200" dirty="0" err="1"/>
            <a:t>pe</a:t>
          </a:r>
          <a:r>
            <a:rPr lang="en-US" sz="2800" kern="1200" dirty="0"/>
            <a:t> </a:t>
          </a:r>
          <a:r>
            <a:rPr lang="en-US" sz="2800" kern="1200" dirty="0" err="1"/>
            <a:t>comportamentul</a:t>
          </a:r>
          <a:r>
            <a:rPr lang="en-US" sz="2800" kern="1200" dirty="0"/>
            <a:t> </a:t>
          </a:r>
          <a:r>
            <a:rPr lang="en-US" sz="2800" kern="1200" dirty="0" err="1"/>
            <a:t>dependintei</a:t>
          </a:r>
          <a:endParaRPr lang="en-US" sz="2800" kern="1200" dirty="0"/>
        </a:p>
      </dsp:txBody>
      <dsp:txXfrm>
        <a:off x="5601764" y="980954"/>
        <a:ext cx="4913783" cy="33686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25603C-A07E-41D2-8097-EE84541F8A4E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85B4CF-40CE-41FF-A307-C9B45C168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569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TDD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unul</a:t>
            </a:r>
            <a:r>
              <a:rPr lang="en-US" dirty="0"/>
              <a:t> </a:t>
            </a:r>
            <a:r>
              <a:rPr lang="en-US" dirty="0" err="1"/>
              <a:t>dintre</a:t>
            </a:r>
            <a:r>
              <a:rPr lang="en-US" dirty="0"/>
              <a:t> </a:t>
            </a:r>
            <a:r>
              <a:rPr lang="en-US" dirty="0" err="1"/>
              <a:t>cele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aprinse</a:t>
            </a:r>
            <a:r>
              <a:rPr lang="en-US" dirty="0"/>
              <a:t> </a:t>
            </a:r>
            <a:r>
              <a:rPr lang="en-US" dirty="0" err="1"/>
              <a:t>subiecte</a:t>
            </a:r>
            <a:r>
              <a:rPr lang="en-US" dirty="0"/>
              <a:t> din </a:t>
            </a:r>
            <a:r>
              <a:rPr lang="en-US" dirty="0" err="1"/>
              <a:t>lumea</a:t>
            </a:r>
            <a:r>
              <a:rPr lang="en-US" dirty="0"/>
              <a:t> </a:t>
            </a:r>
            <a:r>
              <a:rPr lang="en-US" dirty="0" err="1"/>
              <a:t>dezvoltării</a:t>
            </a:r>
            <a:r>
              <a:rPr lang="en-US" dirty="0"/>
              <a:t> de software.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Lucruri</a:t>
            </a:r>
            <a:r>
              <a:rPr lang="en-US" dirty="0"/>
              <a:t> de </a:t>
            </a:r>
            <a:r>
              <a:rPr lang="en-US" dirty="0" err="1"/>
              <a:t>avut</a:t>
            </a:r>
            <a:r>
              <a:rPr lang="en-US" dirty="0"/>
              <a:t> in </a:t>
            </a:r>
            <a:r>
              <a:rPr lang="en-US" dirty="0" err="1"/>
              <a:t>minte</a:t>
            </a:r>
            <a:r>
              <a:rPr lang="en-US" dirty="0"/>
              <a:t> : </a:t>
            </a:r>
            <a:r>
              <a:rPr lang="en-US" dirty="0" err="1"/>
              <a:t>scopul</a:t>
            </a:r>
            <a:r>
              <a:rPr lang="en-US" dirty="0"/>
              <a:t> final al </a:t>
            </a:r>
            <a:r>
              <a:rPr lang="en-US" dirty="0" err="1"/>
              <a:t>dezvoltării</a:t>
            </a:r>
            <a:r>
              <a:rPr lang="en-US" dirty="0"/>
              <a:t> </a:t>
            </a:r>
            <a:r>
              <a:rPr lang="en-US" dirty="0" err="1"/>
              <a:t>bazate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teste (TDD)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calitatea</a:t>
            </a:r>
            <a:r>
              <a:rPr lang="en-US" dirty="0"/>
              <a:t> software-</a:t>
            </a:r>
            <a:r>
              <a:rPr lang="en-US" dirty="0" err="1"/>
              <a:t>ului</a:t>
            </a:r>
            <a:r>
              <a:rPr lang="en-US" dirty="0"/>
              <a:t> ;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posibil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scrieți</a:t>
            </a:r>
            <a:r>
              <a:rPr lang="en-US" dirty="0"/>
              <a:t> </a:t>
            </a:r>
            <a:r>
              <a:rPr lang="en-US" dirty="0" err="1"/>
              <a:t>atât</a:t>
            </a:r>
            <a:r>
              <a:rPr lang="en-US" dirty="0"/>
              <a:t> teste </a:t>
            </a:r>
            <a:r>
              <a:rPr lang="en-US" dirty="0" err="1"/>
              <a:t>bune</a:t>
            </a:r>
            <a:r>
              <a:rPr lang="en-US" dirty="0"/>
              <a:t>, </a:t>
            </a:r>
            <a:r>
              <a:rPr lang="en-US" dirty="0" err="1"/>
              <a:t>cât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teste </a:t>
            </a:r>
            <a:r>
              <a:rPr lang="en-US" dirty="0" err="1"/>
              <a:t>rele</a:t>
            </a:r>
            <a:r>
              <a:rPr lang="en-US" dirty="0"/>
              <a:t> ; </a:t>
            </a:r>
            <a:r>
              <a:rPr lang="en-US" dirty="0" err="1"/>
              <a:t>dezvoltarea</a:t>
            </a:r>
            <a:r>
              <a:rPr lang="en-US" dirty="0"/>
              <a:t> TDD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subiect</a:t>
            </a:r>
            <a:r>
              <a:rPr lang="en-US" dirty="0"/>
              <a:t> </a:t>
            </a:r>
            <a:r>
              <a:rPr lang="en-US" dirty="0" err="1"/>
              <a:t>destul</a:t>
            </a:r>
            <a:r>
              <a:rPr lang="en-US" dirty="0"/>
              <a:t> de </a:t>
            </a:r>
            <a:r>
              <a:rPr lang="en-US" dirty="0" err="1"/>
              <a:t>controversat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domeniul</a:t>
            </a:r>
            <a:r>
              <a:rPr lang="en-US" dirty="0"/>
              <a:t> </a:t>
            </a:r>
            <a:r>
              <a:rPr lang="en-US" dirty="0" err="1"/>
              <a:t>dezvoltării</a:t>
            </a:r>
            <a:r>
              <a:rPr lang="en-US" dirty="0"/>
              <a:t> de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707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1553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bun </a:t>
            </a:r>
            <a:r>
              <a:rPr lang="en-US" dirty="0" err="1"/>
              <a:t>caz</a:t>
            </a:r>
            <a:r>
              <a:rPr lang="en-US" dirty="0"/>
              <a:t>, </a:t>
            </a:r>
            <a:r>
              <a:rPr lang="en-US" dirty="0" err="1"/>
              <a:t>scrierea</a:t>
            </a:r>
            <a:r>
              <a:rPr lang="en-US" dirty="0"/>
              <a:t> </a:t>
            </a:r>
            <a:r>
              <a:rPr lang="en-US" dirty="0" err="1"/>
              <a:t>unor</a:t>
            </a:r>
            <a:r>
              <a:rPr lang="en-US" dirty="0"/>
              <a:t> teste </a:t>
            </a:r>
            <a:r>
              <a:rPr lang="en-US" dirty="0" err="1"/>
              <a:t>proaste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pierdere</a:t>
            </a:r>
            <a:r>
              <a:rPr lang="en-US" dirty="0"/>
              <a:t> de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,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rău</a:t>
            </a:r>
            <a:r>
              <a:rPr lang="en-US" dirty="0"/>
              <a:t> </a:t>
            </a:r>
            <a:r>
              <a:rPr lang="en-US" dirty="0" err="1"/>
              <a:t>caz</a:t>
            </a:r>
            <a:r>
              <a:rPr lang="en-US" dirty="0"/>
              <a:t>, </a:t>
            </a:r>
            <a:r>
              <a:rPr lang="en-US" dirty="0" err="1"/>
              <a:t>scrierea</a:t>
            </a:r>
            <a:r>
              <a:rPr lang="en-US" dirty="0"/>
              <a:t> </a:t>
            </a:r>
            <a:r>
              <a:rPr lang="en-US" dirty="0" err="1"/>
              <a:t>testelor</a:t>
            </a:r>
            <a:r>
              <a:rPr lang="en-US" dirty="0"/>
              <a:t> </a:t>
            </a:r>
            <a:r>
              <a:rPr lang="en-US" dirty="0" err="1"/>
              <a:t>într</a:t>
            </a:r>
            <a:r>
              <a:rPr lang="en-US" dirty="0"/>
              <a:t>-un mod </a:t>
            </a:r>
            <a:r>
              <a:rPr lang="en-US" dirty="0" err="1"/>
              <a:t>greșit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submina</a:t>
            </a:r>
            <a:r>
              <a:rPr lang="en-US" dirty="0"/>
              <a:t> </a:t>
            </a:r>
            <a:r>
              <a:rPr lang="en-US" dirty="0" err="1"/>
              <a:t>complet</a:t>
            </a:r>
            <a:r>
              <a:rPr lang="en-US" dirty="0"/>
              <a:t>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dintre</a:t>
            </a:r>
            <a:r>
              <a:rPr lang="en-US" dirty="0"/>
              <a:t> </a:t>
            </a:r>
            <a:r>
              <a:rPr lang="en-US" dirty="0" err="1"/>
              <a:t>avantajele</a:t>
            </a:r>
            <a:r>
              <a:rPr lang="en-US" dirty="0"/>
              <a:t> TDD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oferi</a:t>
            </a:r>
            <a:r>
              <a:rPr lang="en-US" dirty="0"/>
              <a:t> </a:t>
            </a:r>
            <a:r>
              <a:rPr lang="en-US" dirty="0" err="1"/>
              <a:t>dezvoltatorilor</a:t>
            </a:r>
            <a:r>
              <a:rPr lang="en-US" dirty="0"/>
              <a:t> un </a:t>
            </a:r>
            <a:r>
              <a:rPr lang="en-US" dirty="0" err="1"/>
              <a:t>fals</a:t>
            </a:r>
            <a:r>
              <a:rPr lang="en-US" dirty="0"/>
              <a:t> sentiment de </a:t>
            </a:r>
            <a:r>
              <a:rPr lang="en-US" dirty="0" err="1"/>
              <a:t>securitate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Exemplu</a:t>
            </a:r>
            <a:r>
              <a:rPr lang="en-US" dirty="0"/>
              <a:t> cod </a:t>
            </a:r>
            <a:r>
              <a:rPr lang="en-US" dirty="0" err="1"/>
              <a:t>gresit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592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Cele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populare</a:t>
            </a:r>
            <a:r>
              <a:rPr lang="en-US" dirty="0"/>
              <a:t> frameworks de </a:t>
            </a:r>
            <a:r>
              <a:rPr lang="en-US" dirty="0" err="1"/>
              <a:t>testare</a:t>
            </a:r>
            <a:r>
              <a:rPr lang="en-US" dirty="0"/>
              <a:t> a </a:t>
            </a:r>
            <a:r>
              <a:rPr lang="en-US" dirty="0" err="1"/>
              <a:t>unităților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diferite</a:t>
            </a:r>
            <a:r>
              <a:rPr lang="en-US" dirty="0"/>
              <a:t> </a:t>
            </a:r>
            <a:r>
              <a:rPr lang="en-US" dirty="0" err="1"/>
              <a:t>limbaje</a:t>
            </a:r>
            <a:r>
              <a:rPr lang="en-US" dirty="0"/>
              <a:t> de </a:t>
            </a:r>
            <a:r>
              <a:rPr lang="en-US" dirty="0" err="1"/>
              <a:t>programare</a:t>
            </a:r>
            <a:r>
              <a:rPr lang="en-US" dirty="0"/>
              <a:t>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modelate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ceea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se </a:t>
            </a:r>
            <a:r>
              <a:rPr lang="en-US" dirty="0" err="1"/>
              <a:t>numește</a:t>
            </a:r>
            <a:r>
              <a:rPr lang="en-US" dirty="0"/>
              <a:t> </a:t>
            </a:r>
            <a:r>
              <a:rPr lang="en-US" dirty="0" err="1"/>
              <a:t>xUnit</a:t>
            </a:r>
            <a:r>
              <a:rPr lang="en-US" dirty="0"/>
              <a:t> Framework. </a:t>
            </a:r>
            <a:r>
              <a:rPr lang="en-US" dirty="0" err="1"/>
              <a:t>Nucleul</a:t>
            </a:r>
            <a:r>
              <a:rPr lang="en-US" dirty="0"/>
              <a:t> </a:t>
            </a:r>
            <a:r>
              <a:rPr lang="en-US" dirty="0" err="1"/>
              <a:t>xUnit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proiectat</a:t>
            </a:r>
            <a:r>
              <a:rPr lang="en-US" dirty="0"/>
              <a:t> de Ken Beck </a:t>
            </a:r>
            <a:r>
              <a:rPr lang="en-US" dirty="0" err="1"/>
              <a:t>și</a:t>
            </a:r>
            <a:r>
              <a:rPr lang="en-US" dirty="0"/>
              <a:t> Eric Gamma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discuții</a:t>
            </a:r>
            <a:r>
              <a:rPr lang="en-US" dirty="0"/>
              <a:t> </a:t>
            </a:r>
            <a:r>
              <a:rPr lang="en-US" dirty="0" err="1"/>
              <a:t>mici</a:t>
            </a:r>
            <a:r>
              <a:rPr lang="en-US" dirty="0"/>
              <a:t> </a:t>
            </a:r>
            <a:r>
              <a:rPr lang="en-US" dirty="0" err="1"/>
              <a:t>numite</a:t>
            </a:r>
            <a:r>
              <a:rPr lang="en-US" dirty="0"/>
              <a:t> </a:t>
            </a:r>
            <a:r>
              <a:rPr lang="en-US" dirty="0" err="1"/>
              <a:t>sUnit</a:t>
            </a:r>
            <a:r>
              <a:rPr lang="en-US" dirty="0"/>
              <a:t>. </a:t>
            </a:r>
            <a:r>
              <a:rPr lang="en-US" dirty="0" err="1"/>
              <a:t>Acesta</a:t>
            </a:r>
            <a:r>
              <a:rPr lang="en-US" dirty="0"/>
              <a:t> a </a:t>
            </a:r>
            <a:r>
              <a:rPr lang="en-US" dirty="0" err="1"/>
              <a:t>fost</a:t>
            </a:r>
            <a:r>
              <a:rPr lang="en-US" dirty="0"/>
              <a:t> </a:t>
            </a:r>
            <a:r>
              <a:rPr lang="en-US" dirty="0" err="1"/>
              <a:t>portat</a:t>
            </a:r>
            <a:r>
              <a:rPr lang="en-US" dirty="0"/>
              <a:t> ulterior </a:t>
            </a:r>
            <a:r>
              <a:rPr lang="en-US" dirty="0" err="1"/>
              <a:t>pentru</a:t>
            </a:r>
            <a:r>
              <a:rPr lang="en-US" dirty="0"/>
              <a:t> Java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denumit</a:t>
            </a:r>
            <a:r>
              <a:rPr lang="en-US" dirty="0"/>
              <a:t> JUnit. </a:t>
            </a:r>
            <a:r>
              <a:rPr lang="en-US" dirty="0" err="1"/>
              <a:t>Popularitatea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acceptarea</a:t>
            </a:r>
            <a:r>
              <a:rPr lang="en-US" dirty="0"/>
              <a:t> </a:t>
            </a:r>
            <a:r>
              <a:rPr lang="en-US" dirty="0" err="1"/>
              <a:t>largă</a:t>
            </a:r>
            <a:r>
              <a:rPr lang="en-US" dirty="0"/>
              <a:t> a JUnit au </a:t>
            </a:r>
            <a:r>
              <a:rPr lang="en-US" dirty="0" err="1"/>
              <a:t>determinat</a:t>
            </a:r>
            <a:r>
              <a:rPr lang="en-US" dirty="0"/>
              <a:t> </a:t>
            </a:r>
            <a:r>
              <a:rPr lang="en-US" dirty="0" err="1"/>
              <a:t>alte</a:t>
            </a:r>
            <a:r>
              <a:rPr lang="en-US" dirty="0"/>
              <a:t> limbi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urmeze</a:t>
            </a:r>
            <a:r>
              <a:rPr lang="en-US" dirty="0"/>
              <a:t> </a:t>
            </a:r>
            <a:r>
              <a:rPr lang="en-US" dirty="0" err="1"/>
              <a:t>exemplul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creeze</a:t>
            </a:r>
            <a:r>
              <a:rPr lang="en-US" dirty="0"/>
              <a:t> </a:t>
            </a:r>
            <a:r>
              <a:rPr lang="en-US" dirty="0" err="1"/>
              <a:t>propriile</a:t>
            </a:r>
            <a:r>
              <a:rPr lang="en-US" dirty="0"/>
              <a:t> </a:t>
            </a:r>
            <a:r>
              <a:rPr lang="en-US" dirty="0" err="1"/>
              <a:t>lor</a:t>
            </a:r>
            <a:r>
              <a:rPr lang="en-US" dirty="0"/>
              <a:t> cadre de </a:t>
            </a:r>
            <a:r>
              <a:rPr lang="en-US" dirty="0" err="1"/>
              <a:t>testare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bază</a:t>
            </a:r>
            <a:r>
              <a:rPr lang="en-US" dirty="0"/>
              <a:t> de </a:t>
            </a:r>
            <a:r>
              <a:rPr lang="en-US" dirty="0" err="1"/>
              <a:t>arhitectură</a:t>
            </a:r>
            <a:r>
              <a:rPr lang="en-US" dirty="0"/>
              <a:t> </a:t>
            </a:r>
            <a:r>
              <a:rPr lang="en-US" dirty="0" err="1"/>
              <a:t>xUnit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7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fundamental aspect al </a:t>
            </a:r>
            <a:r>
              <a:rPr lang="en-US" dirty="0" err="1"/>
              <a:t>abordării</a:t>
            </a:r>
            <a:r>
              <a:rPr lang="en-US" dirty="0"/>
              <a:t> TDD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ciclul</a:t>
            </a:r>
            <a:r>
              <a:rPr lang="en-US" dirty="0"/>
              <a:t> test-cod-refactor. </a:t>
            </a:r>
          </a:p>
          <a:p>
            <a:endParaRPr lang="en-US" dirty="0"/>
          </a:p>
          <a:p>
            <a:r>
              <a:rPr lang="en-US" dirty="0" err="1"/>
              <a:t>Înainte</a:t>
            </a:r>
            <a:r>
              <a:rPr lang="en-US" dirty="0"/>
              <a:t> de a </a:t>
            </a:r>
            <a:r>
              <a:rPr lang="en-US" dirty="0" err="1"/>
              <a:t>scrie</a:t>
            </a:r>
            <a:r>
              <a:rPr lang="en-US" dirty="0"/>
              <a:t> </a:t>
            </a:r>
            <a:r>
              <a:rPr lang="en-US" dirty="0" err="1"/>
              <a:t>orice</a:t>
            </a:r>
            <a:r>
              <a:rPr lang="en-US" dirty="0"/>
              <a:t> cod,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întâi</a:t>
            </a:r>
            <a:r>
              <a:rPr lang="en-US" dirty="0"/>
              <a:t> </a:t>
            </a:r>
            <a:r>
              <a:rPr lang="en-US" dirty="0" err="1"/>
              <a:t>scriem</a:t>
            </a:r>
            <a:r>
              <a:rPr lang="en-US" dirty="0"/>
              <a:t> </a:t>
            </a:r>
            <a:r>
              <a:rPr lang="en-US" dirty="0" err="1"/>
              <a:t>testul</a:t>
            </a:r>
            <a:r>
              <a:rPr lang="en-US" dirty="0"/>
              <a:t> care nu </a:t>
            </a:r>
            <a:r>
              <a:rPr lang="en-US" dirty="0" err="1"/>
              <a:t>reușește</a:t>
            </a:r>
            <a:r>
              <a:rPr lang="en-US" dirty="0"/>
              <a:t>, 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scrieți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care </a:t>
            </a:r>
            <a:r>
              <a:rPr lang="en-US" dirty="0" err="1"/>
              <a:t>trece</a:t>
            </a:r>
            <a:r>
              <a:rPr lang="en-US" dirty="0"/>
              <a:t> </a:t>
            </a:r>
            <a:r>
              <a:rPr lang="en-US" dirty="0" err="1"/>
              <a:t>acest</a:t>
            </a:r>
            <a:r>
              <a:rPr lang="en-US" dirty="0"/>
              <a:t> test. </a:t>
            </a:r>
          </a:p>
          <a:p>
            <a:endParaRPr lang="en-US" dirty="0"/>
          </a:p>
          <a:p>
            <a:r>
              <a:rPr lang="en-US" dirty="0" err="1"/>
              <a:t>După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scrieți</a:t>
            </a:r>
            <a:r>
              <a:rPr lang="en-US" dirty="0"/>
              <a:t> teste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scrieți</a:t>
            </a:r>
            <a:r>
              <a:rPr lang="en-US" dirty="0"/>
              <a:t> cod, </a:t>
            </a:r>
            <a:r>
              <a:rPr lang="en-US" dirty="0" err="1"/>
              <a:t>începeți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vedeți</a:t>
            </a:r>
            <a:r>
              <a:rPr lang="en-US" dirty="0"/>
              <a:t> cum </a:t>
            </a:r>
            <a:r>
              <a:rPr lang="en-US" dirty="0" err="1"/>
              <a:t>apare</a:t>
            </a:r>
            <a:r>
              <a:rPr lang="en-US" dirty="0"/>
              <a:t> </a:t>
            </a:r>
            <a:r>
              <a:rPr lang="en-US" dirty="0" err="1"/>
              <a:t>designul</a:t>
            </a:r>
            <a:r>
              <a:rPr lang="en-US" dirty="0"/>
              <a:t> de </a:t>
            </a:r>
            <a:r>
              <a:rPr lang="en-US" dirty="0" err="1"/>
              <a:t>nivel</a:t>
            </a:r>
            <a:r>
              <a:rPr lang="en-US" dirty="0"/>
              <a:t> </a:t>
            </a:r>
            <a:r>
              <a:rPr lang="en-US" dirty="0" err="1"/>
              <a:t>scăzut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ca </a:t>
            </a:r>
            <a:r>
              <a:rPr lang="en-US" dirty="0" err="1"/>
              <a:t>acest</a:t>
            </a:r>
            <a:r>
              <a:rPr lang="en-US" dirty="0"/>
              <a:t> design </a:t>
            </a:r>
            <a:r>
              <a:rPr lang="en-US" dirty="0" err="1"/>
              <a:t>să</a:t>
            </a:r>
            <a:r>
              <a:rPr lang="en-US" dirty="0"/>
              <a:t> fie cu </a:t>
            </a:r>
            <a:r>
              <a:rPr lang="en-US" dirty="0" err="1"/>
              <a:t>adevărat</a:t>
            </a:r>
            <a:r>
              <a:rPr lang="en-US" dirty="0"/>
              <a:t> bun,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faceți</a:t>
            </a:r>
            <a:r>
              <a:rPr lang="en-US" dirty="0"/>
              <a:t> al </a:t>
            </a:r>
            <a:r>
              <a:rPr lang="en-US" dirty="0" err="1"/>
              <a:t>treilea</a:t>
            </a:r>
            <a:r>
              <a:rPr lang="en-US" dirty="0"/>
              <a:t> pas </a:t>
            </a:r>
            <a:r>
              <a:rPr lang="en-US" dirty="0" err="1"/>
              <a:t>și</a:t>
            </a:r>
            <a:r>
              <a:rPr lang="en-US" dirty="0"/>
              <a:t> un pas </a:t>
            </a:r>
            <a:r>
              <a:rPr lang="en-US" dirty="0" err="1"/>
              <a:t>foarte</a:t>
            </a:r>
            <a:r>
              <a:rPr lang="en-US" dirty="0"/>
              <a:t> important: refactoring. </a:t>
            </a:r>
          </a:p>
          <a:p>
            <a:endParaRPr lang="en-US" dirty="0"/>
          </a:p>
          <a:p>
            <a:r>
              <a:rPr lang="en-US" dirty="0" err="1"/>
              <a:t>Când</a:t>
            </a:r>
            <a:r>
              <a:rPr lang="en-US" dirty="0"/>
              <a:t> </a:t>
            </a:r>
            <a:r>
              <a:rPr lang="en-US" dirty="0" err="1"/>
              <a:t>modificati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a-i </a:t>
            </a:r>
            <a:r>
              <a:rPr lang="en-US" dirty="0" err="1"/>
              <a:t>îmbunătăți</a:t>
            </a:r>
            <a:r>
              <a:rPr lang="en-US" dirty="0"/>
              <a:t> </a:t>
            </a:r>
            <a:r>
              <a:rPr lang="en-US" dirty="0" err="1"/>
              <a:t>lizibilitatea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capacitatea</a:t>
            </a:r>
            <a:r>
              <a:rPr lang="en-US" dirty="0"/>
              <a:t> de </a:t>
            </a:r>
            <a:r>
              <a:rPr lang="en-US" dirty="0" err="1"/>
              <a:t>întreținere</a:t>
            </a:r>
            <a:r>
              <a:rPr lang="en-US" dirty="0"/>
              <a:t> </a:t>
            </a:r>
            <a:r>
              <a:rPr lang="en-US" dirty="0" err="1"/>
              <a:t>fără</a:t>
            </a:r>
            <a:r>
              <a:rPr lang="en-US" dirty="0"/>
              <a:t> a-i </a:t>
            </a:r>
            <a:r>
              <a:rPr lang="en-US" dirty="0" err="1"/>
              <a:t>schimba</a:t>
            </a:r>
            <a:r>
              <a:rPr lang="en-US" dirty="0"/>
              <a:t> </a:t>
            </a:r>
            <a:r>
              <a:rPr lang="en-US" dirty="0" err="1"/>
              <a:t>funcționalitatea</a:t>
            </a:r>
            <a:r>
              <a:rPr lang="en-US" dirty="0"/>
              <a:t>, </a:t>
            </a:r>
            <a:r>
              <a:rPr lang="en-US" dirty="0" err="1"/>
              <a:t>îl</a:t>
            </a:r>
            <a:r>
              <a:rPr lang="en-US" dirty="0"/>
              <a:t> </a:t>
            </a:r>
            <a:r>
              <a:rPr lang="en-US" dirty="0" err="1"/>
              <a:t>refactorizați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refactorizarea</a:t>
            </a:r>
            <a:r>
              <a:rPr lang="en-US" dirty="0"/>
              <a:t> </a:t>
            </a:r>
            <a:r>
              <a:rPr lang="en-US" dirty="0" err="1"/>
              <a:t>devine</a:t>
            </a:r>
            <a:r>
              <a:rPr lang="en-US" dirty="0"/>
              <a:t>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ușoară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TDD, </a:t>
            </a:r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aveți</a:t>
            </a:r>
            <a:r>
              <a:rPr lang="en-US" dirty="0"/>
              <a:t> </a:t>
            </a:r>
            <a:r>
              <a:rPr lang="en-US" dirty="0" err="1"/>
              <a:t>întotdeauna</a:t>
            </a:r>
            <a:r>
              <a:rPr lang="en-US" dirty="0"/>
              <a:t> </a:t>
            </a:r>
            <a:r>
              <a:rPr lang="en-US" dirty="0" err="1"/>
              <a:t>suita</a:t>
            </a:r>
            <a:r>
              <a:rPr lang="en-US" dirty="0"/>
              <a:t> de unit-teste la </a:t>
            </a:r>
            <a:r>
              <a:rPr lang="en-US" dirty="0" err="1"/>
              <a:t>dispozitie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asigura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nu </a:t>
            </a:r>
            <a:r>
              <a:rPr lang="en-US" dirty="0" err="1"/>
              <a:t>stricati</a:t>
            </a:r>
            <a:r>
              <a:rPr lang="en-US" dirty="0"/>
              <a:t> </a:t>
            </a:r>
            <a:r>
              <a:rPr lang="en-US" dirty="0" err="1"/>
              <a:t>nimic</a:t>
            </a:r>
            <a:r>
              <a:rPr lang="en-US" dirty="0"/>
              <a:t> </a:t>
            </a:r>
            <a:r>
              <a:rPr lang="en-US" dirty="0" err="1"/>
              <a:t>atunci</a:t>
            </a:r>
            <a:r>
              <a:rPr lang="en-US" dirty="0"/>
              <a:t> </a:t>
            </a:r>
            <a:r>
              <a:rPr lang="en-US" dirty="0" err="1"/>
              <a:t>când</a:t>
            </a:r>
            <a:r>
              <a:rPr lang="en-US" dirty="0"/>
              <a:t> </a:t>
            </a:r>
            <a:r>
              <a:rPr lang="en-US" dirty="0" err="1"/>
              <a:t>faceți</a:t>
            </a:r>
            <a:r>
              <a:rPr lang="en-US" dirty="0"/>
              <a:t> </a:t>
            </a:r>
            <a:r>
              <a:rPr lang="en-US" dirty="0" err="1"/>
              <a:t>aceste</a:t>
            </a:r>
            <a:r>
              <a:rPr lang="en-US" dirty="0"/>
              <a:t> </a:t>
            </a:r>
            <a:r>
              <a:rPr lang="en-US" dirty="0" err="1"/>
              <a:t>schimbări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 err="1"/>
              <a:t>Refactorizarea</a:t>
            </a:r>
            <a:r>
              <a:rPr lang="en-US" dirty="0"/>
              <a:t> </a:t>
            </a:r>
            <a:r>
              <a:rPr lang="en-US" dirty="0" err="1"/>
              <a:t>îmbunătățește</a:t>
            </a:r>
            <a:r>
              <a:rPr lang="en-US" dirty="0"/>
              <a:t> </a:t>
            </a:r>
            <a:r>
              <a:rPr lang="en-US" dirty="0" err="1"/>
              <a:t>structura</a:t>
            </a:r>
            <a:r>
              <a:rPr lang="en-US" dirty="0"/>
              <a:t> </a:t>
            </a:r>
            <a:r>
              <a:rPr lang="en-US" dirty="0" err="1"/>
              <a:t>internă</a:t>
            </a:r>
            <a:r>
              <a:rPr lang="en-US" dirty="0"/>
              <a:t> a </a:t>
            </a:r>
            <a:r>
              <a:rPr lang="en-US" dirty="0" err="1"/>
              <a:t>codului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fără</a:t>
            </a:r>
            <a:r>
              <a:rPr lang="en-US" dirty="0"/>
              <a:t> a </a:t>
            </a:r>
            <a:r>
              <a:rPr lang="en-US" dirty="0" err="1"/>
              <a:t>schimba</a:t>
            </a:r>
            <a:r>
              <a:rPr lang="en-US" dirty="0"/>
              <a:t> </a:t>
            </a:r>
            <a:r>
              <a:rPr lang="en-US" dirty="0" err="1"/>
              <a:t>comportamentul</a:t>
            </a:r>
            <a:r>
              <a:rPr lang="en-US" dirty="0"/>
              <a:t> </a:t>
            </a:r>
            <a:r>
              <a:rPr lang="en-US" dirty="0" err="1"/>
              <a:t>său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Este important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faceți</a:t>
            </a:r>
            <a:r>
              <a:rPr lang="en-US" dirty="0"/>
              <a:t>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ciclu</a:t>
            </a:r>
            <a:r>
              <a:rPr lang="en-US" dirty="0"/>
              <a:t> </a:t>
            </a:r>
            <a:r>
              <a:rPr lang="en-US" dirty="0" err="1"/>
              <a:t>cât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scurt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rapid </a:t>
            </a:r>
            <a:r>
              <a:rPr lang="en-US" dirty="0" err="1"/>
              <a:t>posibil</a:t>
            </a:r>
            <a:r>
              <a:rPr lang="en-US" dirty="0"/>
              <a:t>, </a:t>
            </a:r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asigură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faceți</a:t>
            </a:r>
            <a:r>
              <a:rPr lang="en-US" dirty="0"/>
              <a:t> </a:t>
            </a:r>
            <a:r>
              <a:rPr lang="en-US" dirty="0" err="1"/>
              <a:t>pași</a:t>
            </a:r>
            <a:r>
              <a:rPr lang="en-US" dirty="0"/>
              <a:t> </a:t>
            </a:r>
            <a:r>
              <a:rPr lang="en-US" dirty="0" err="1"/>
              <a:t>incrementali</a:t>
            </a:r>
            <a:r>
              <a:rPr lang="en-US" dirty="0"/>
              <a:t>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mici</a:t>
            </a:r>
            <a:r>
              <a:rPr lang="en-US" dirty="0"/>
              <a:t> la un moment dat. Cu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acestea</a:t>
            </a:r>
            <a:r>
              <a:rPr lang="en-US" dirty="0"/>
              <a:t>, </a:t>
            </a:r>
            <a:r>
              <a:rPr lang="en-US" dirty="0" err="1"/>
              <a:t>refactorizarea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dura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de </a:t>
            </a:r>
            <a:r>
              <a:rPr lang="en-US" dirty="0" err="1"/>
              <a:t>doar</a:t>
            </a:r>
            <a:r>
              <a:rPr lang="en-US" dirty="0"/>
              <a:t> </a:t>
            </a:r>
            <a:r>
              <a:rPr lang="en-US" dirty="0" err="1"/>
              <a:t>câteva</a:t>
            </a:r>
            <a:r>
              <a:rPr lang="en-US" dirty="0"/>
              <a:t> minute, </a:t>
            </a:r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faceți</a:t>
            </a:r>
            <a:r>
              <a:rPr lang="en-US" dirty="0"/>
              <a:t> un pas </a:t>
            </a:r>
            <a:r>
              <a:rPr lang="en-US" dirty="0" err="1"/>
              <a:t>înapoi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gândiți</a:t>
            </a:r>
            <a:r>
              <a:rPr lang="en-US" dirty="0"/>
              <a:t> cum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îmbunătățiți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. Dar </a:t>
            </a:r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ați</a:t>
            </a:r>
            <a:r>
              <a:rPr lang="en-US" dirty="0"/>
              <a:t> </a:t>
            </a:r>
            <a:r>
              <a:rPr lang="en-US" dirty="0" err="1"/>
              <a:t>refactorizat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</a:t>
            </a:r>
            <a:r>
              <a:rPr lang="en-US" dirty="0" err="1"/>
              <a:t>frecvent</a:t>
            </a:r>
            <a:r>
              <a:rPr lang="en-US" dirty="0"/>
              <a:t>, </a:t>
            </a:r>
            <a:r>
              <a:rPr lang="en-US" dirty="0" err="1"/>
              <a:t>pașii</a:t>
            </a:r>
            <a:r>
              <a:rPr lang="en-US" dirty="0"/>
              <a:t> de </a:t>
            </a:r>
            <a:r>
              <a:rPr lang="en-US" dirty="0" err="1"/>
              <a:t>refactorizare</a:t>
            </a:r>
            <a:r>
              <a:rPr lang="en-US" dirty="0"/>
              <a:t> pot fi </a:t>
            </a:r>
            <a:r>
              <a:rPr lang="en-US" dirty="0" err="1"/>
              <a:t>deseori</a:t>
            </a:r>
            <a:r>
              <a:rPr lang="en-US" dirty="0"/>
              <a:t> </a:t>
            </a:r>
            <a:r>
              <a:rPr lang="en-US" dirty="0" err="1"/>
              <a:t>scurți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rapizi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Cu </a:t>
            </a:r>
            <a:r>
              <a:rPr lang="en-US" dirty="0" err="1"/>
              <a:t>toate</a:t>
            </a:r>
            <a:r>
              <a:rPr lang="en-US" dirty="0"/>
              <a:t> </a:t>
            </a:r>
            <a:r>
              <a:rPr lang="en-US" dirty="0" err="1"/>
              <a:t>acestea</a:t>
            </a:r>
            <a:r>
              <a:rPr lang="en-US" dirty="0"/>
              <a:t>, nu </a:t>
            </a:r>
            <a:r>
              <a:rPr lang="en-US" dirty="0" err="1"/>
              <a:t>refactorizați</a:t>
            </a:r>
            <a:r>
              <a:rPr lang="en-US" dirty="0"/>
              <a:t> de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dată</a:t>
            </a:r>
            <a:r>
              <a:rPr lang="en-US" dirty="0"/>
              <a:t> </a:t>
            </a:r>
            <a:r>
              <a:rPr lang="en-US" dirty="0" err="1"/>
              <a:t>când</a:t>
            </a:r>
            <a:r>
              <a:rPr lang="en-US" dirty="0"/>
              <a:t> </a:t>
            </a:r>
            <a:r>
              <a:rPr lang="en-US" dirty="0" err="1"/>
              <a:t>scrieți</a:t>
            </a:r>
            <a:r>
              <a:rPr lang="en-US" dirty="0"/>
              <a:t> un test </a:t>
            </a:r>
            <a:r>
              <a:rPr lang="en-US" dirty="0" err="1"/>
              <a:t>nou</a:t>
            </a:r>
            <a:r>
              <a:rPr lang="en-US" dirty="0"/>
              <a:t>. Este un pas </a:t>
            </a:r>
            <a:r>
              <a:rPr lang="en-US" dirty="0" err="1"/>
              <a:t>opțional</a:t>
            </a:r>
            <a:r>
              <a:rPr lang="en-US" dirty="0"/>
              <a:t> </a:t>
            </a:r>
            <a:r>
              <a:rPr lang="en-US" dirty="0" err="1"/>
              <a:t>ori</a:t>
            </a:r>
            <a:r>
              <a:rPr lang="en-US" dirty="0"/>
              <a:t> de </a:t>
            </a:r>
            <a:r>
              <a:rPr lang="en-US" dirty="0" err="1"/>
              <a:t>câte</a:t>
            </a:r>
            <a:r>
              <a:rPr lang="en-US" dirty="0"/>
              <a:t> </a:t>
            </a:r>
            <a:r>
              <a:rPr lang="en-US" dirty="0" err="1"/>
              <a:t>ori</a:t>
            </a:r>
            <a:r>
              <a:rPr lang="en-US" dirty="0"/>
              <a:t> </a:t>
            </a:r>
            <a:r>
              <a:rPr lang="en-US" dirty="0" err="1"/>
              <a:t>observați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copiați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</a:t>
            </a:r>
            <a:r>
              <a:rPr lang="en-US" dirty="0" err="1"/>
              <a:t>devine</a:t>
            </a:r>
            <a:r>
              <a:rPr lang="en-US" dirty="0"/>
              <a:t> redundant, </a:t>
            </a:r>
            <a:r>
              <a:rPr lang="en-US" dirty="0" err="1"/>
              <a:t>greu</a:t>
            </a:r>
            <a:r>
              <a:rPr lang="en-US" dirty="0"/>
              <a:t> de </a:t>
            </a:r>
            <a:r>
              <a:rPr lang="en-US" dirty="0" err="1"/>
              <a:t>citit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</a:t>
            </a:r>
            <a:r>
              <a:rPr lang="en-US" dirty="0" err="1"/>
              <a:t>dvs</a:t>
            </a:r>
            <a:r>
              <a:rPr lang="en-US" dirty="0"/>
              <a:t>. nu se </a:t>
            </a:r>
            <a:r>
              <a:rPr lang="en-US" dirty="0" err="1"/>
              <a:t>simte</a:t>
            </a:r>
            <a:r>
              <a:rPr lang="en-US" dirty="0"/>
              <a:t> </a:t>
            </a:r>
            <a:r>
              <a:rPr lang="en-US" dirty="0" err="1"/>
              <a:t>corect</a:t>
            </a:r>
            <a:r>
              <a:rPr lang="en-US" dirty="0"/>
              <a:t>. De </a:t>
            </a:r>
            <a:r>
              <a:rPr lang="en-US" dirty="0" err="1"/>
              <a:t>asemenea</a:t>
            </a:r>
            <a:r>
              <a:rPr lang="en-US" dirty="0"/>
              <a:t>, nu </a:t>
            </a:r>
            <a:r>
              <a:rPr lang="en-US" dirty="0" err="1"/>
              <a:t>există</a:t>
            </a:r>
            <a:r>
              <a:rPr lang="en-US" dirty="0"/>
              <a:t> </a:t>
            </a:r>
            <a:r>
              <a:rPr lang="en-US" dirty="0" err="1"/>
              <a:t>nicio</a:t>
            </a:r>
            <a:r>
              <a:rPr lang="en-US" dirty="0"/>
              <a:t> </a:t>
            </a:r>
            <a:r>
              <a:rPr lang="en-US" dirty="0" err="1"/>
              <a:t>regulă</a:t>
            </a:r>
            <a:r>
              <a:rPr lang="en-US" dirty="0"/>
              <a:t> care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spună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refactorizat</a:t>
            </a:r>
            <a:r>
              <a:rPr lang="en-US" dirty="0"/>
              <a:t> la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cinci</a:t>
            </a:r>
            <a:r>
              <a:rPr lang="en-US" dirty="0"/>
              <a:t> </a:t>
            </a:r>
            <a:r>
              <a:rPr lang="en-US" dirty="0" err="1"/>
              <a:t>cazuri</a:t>
            </a:r>
            <a:r>
              <a:rPr lang="en-US" dirty="0"/>
              <a:t> de test </a:t>
            </a:r>
            <a:r>
              <a:rPr lang="en-US" dirty="0" err="1"/>
              <a:t>sau</a:t>
            </a:r>
            <a:r>
              <a:rPr lang="en-US" dirty="0"/>
              <a:t> la </a:t>
            </a:r>
            <a:r>
              <a:rPr lang="en-US" dirty="0" err="1"/>
              <a:t>fiecare</a:t>
            </a:r>
            <a:r>
              <a:rPr lang="en-US" dirty="0"/>
              <a:t> 15 minute. </a:t>
            </a:r>
            <a:r>
              <a:rPr lang="en-US" dirty="0" err="1"/>
              <a:t>Dezvoltatorii</a:t>
            </a:r>
            <a:r>
              <a:rPr lang="en-US" dirty="0"/>
              <a:t> vin cu </a:t>
            </a:r>
            <a:r>
              <a:rPr lang="en-US" dirty="0" err="1"/>
              <a:t>propriile</a:t>
            </a:r>
            <a:r>
              <a:rPr lang="en-US" dirty="0"/>
              <a:t> reguli de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bazate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</a:t>
            </a:r>
            <a:r>
              <a:rPr lang="en-US" dirty="0" err="1"/>
              <a:t>complexitatea</a:t>
            </a:r>
            <a:r>
              <a:rPr lang="en-US" dirty="0"/>
              <a:t> a </a:t>
            </a:r>
            <a:r>
              <a:rPr lang="en-US" dirty="0" err="1"/>
              <a:t>ceea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fac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cât</a:t>
            </a:r>
            <a:r>
              <a:rPr lang="en-US" dirty="0"/>
              <a:t> de </a:t>
            </a:r>
            <a:r>
              <a:rPr lang="en-US" dirty="0" err="1"/>
              <a:t>încrezători</a:t>
            </a:r>
            <a:r>
              <a:rPr lang="en-US" dirty="0"/>
              <a:t> se </a:t>
            </a:r>
            <a:r>
              <a:rPr lang="en-US" dirty="0" err="1"/>
              <a:t>simt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legătură</a:t>
            </a:r>
            <a:r>
              <a:rPr lang="en-US" dirty="0"/>
              <a:t> cu </a:t>
            </a:r>
            <a:r>
              <a:rPr lang="en-US" dirty="0" err="1"/>
              <a:t>aceasta</a:t>
            </a:r>
            <a:r>
              <a:rPr lang="en-US" dirty="0"/>
              <a:t>. </a:t>
            </a:r>
            <a:r>
              <a:rPr lang="en-US" dirty="0" err="1"/>
              <a:t>Unii</a:t>
            </a:r>
            <a:r>
              <a:rPr lang="en-US" dirty="0"/>
              <a:t> spun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refactorizează</a:t>
            </a:r>
            <a:r>
              <a:rPr lang="en-US" dirty="0"/>
              <a:t> la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oră</a:t>
            </a:r>
            <a:r>
              <a:rPr lang="en-US" dirty="0"/>
              <a:t> de </a:t>
            </a:r>
            <a:r>
              <a:rPr lang="en-US" dirty="0" err="1"/>
              <a:t>codificare</a:t>
            </a:r>
            <a:r>
              <a:rPr lang="en-US" dirty="0"/>
              <a:t>. </a:t>
            </a:r>
            <a:r>
              <a:rPr lang="en-US" dirty="0" err="1"/>
              <a:t>Alții</a:t>
            </a:r>
            <a:r>
              <a:rPr lang="en-US" dirty="0"/>
              <a:t> spun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trebui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refactorizați</a:t>
            </a:r>
            <a:r>
              <a:rPr lang="en-US" dirty="0"/>
              <a:t> </a:t>
            </a:r>
            <a:r>
              <a:rPr lang="en-US" dirty="0" err="1"/>
              <a:t>atunci</a:t>
            </a:r>
            <a:r>
              <a:rPr lang="en-US" dirty="0"/>
              <a:t> </a:t>
            </a:r>
            <a:r>
              <a:rPr lang="en-US" dirty="0" err="1"/>
              <a:t>când</a:t>
            </a:r>
            <a:r>
              <a:rPr lang="en-US" dirty="0"/>
              <a:t>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aflați</a:t>
            </a:r>
            <a:r>
              <a:rPr lang="en-US" dirty="0"/>
              <a:t> </a:t>
            </a:r>
            <a:r>
              <a:rPr lang="en-US" dirty="0" err="1"/>
              <a:t>repetați</a:t>
            </a:r>
            <a:r>
              <a:rPr lang="en-US" dirty="0"/>
              <a:t> un cod a </a:t>
            </a:r>
            <a:r>
              <a:rPr lang="en-US" dirty="0" err="1"/>
              <a:t>treia</a:t>
            </a:r>
            <a:r>
              <a:rPr lang="en-US" dirty="0"/>
              <a:t> </a:t>
            </a:r>
            <a:r>
              <a:rPr lang="en-US" dirty="0" err="1"/>
              <a:t>oară</a:t>
            </a:r>
            <a:r>
              <a:rPr lang="en-US" dirty="0"/>
              <a:t>. </a:t>
            </a:r>
            <a:r>
              <a:rPr lang="en-US" dirty="0" err="1"/>
              <a:t>Refactorizez</a:t>
            </a:r>
            <a:r>
              <a:rPr lang="en-US" dirty="0"/>
              <a:t> </a:t>
            </a:r>
            <a:r>
              <a:rPr lang="en-US" dirty="0" err="1"/>
              <a:t>când</a:t>
            </a:r>
            <a:r>
              <a:rPr lang="en-US" dirty="0"/>
              <a:t> </a:t>
            </a:r>
            <a:r>
              <a:rPr lang="en-US" dirty="0" err="1"/>
              <a:t>mă</a:t>
            </a:r>
            <a:r>
              <a:rPr lang="en-US" dirty="0"/>
              <a:t> </a:t>
            </a:r>
            <a:r>
              <a:rPr lang="en-US" dirty="0" err="1"/>
              <a:t>simt</a:t>
            </a:r>
            <a:r>
              <a:rPr lang="en-US" dirty="0"/>
              <a:t> </a:t>
            </a:r>
            <a:r>
              <a:rPr lang="en-US" dirty="0" err="1"/>
              <a:t>confuz</a:t>
            </a:r>
            <a:r>
              <a:rPr lang="en-US" dirty="0"/>
              <a:t>, </a:t>
            </a:r>
            <a:r>
              <a:rPr lang="en-US" dirty="0" err="1"/>
              <a:t>citind</a:t>
            </a:r>
            <a:r>
              <a:rPr lang="en-US" dirty="0"/>
              <a:t> </a:t>
            </a:r>
            <a:r>
              <a:rPr lang="en-US" dirty="0" err="1"/>
              <a:t>propriul</a:t>
            </a:r>
            <a:r>
              <a:rPr lang="en-US" dirty="0"/>
              <a:t> cod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durând</a:t>
            </a:r>
            <a:r>
              <a:rPr lang="en-US" dirty="0"/>
              <a:t> </a:t>
            </a:r>
            <a:r>
              <a:rPr lang="en-US" dirty="0" err="1"/>
              <a:t>prea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adăuga</a:t>
            </a:r>
            <a:r>
              <a:rPr lang="en-US" dirty="0"/>
              <a:t> o </a:t>
            </a:r>
            <a:r>
              <a:rPr lang="en-US" dirty="0" err="1"/>
              <a:t>nouă</a:t>
            </a:r>
            <a:r>
              <a:rPr lang="en-US" dirty="0"/>
              <a:t> </a:t>
            </a:r>
            <a:r>
              <a:rPr lang="en-US" dirty="0" err="1"/>
              <a:t>funcționalitate</a:t>
            </a:r>
            <a:r>
              <a:rPr lang="en-US" dirty="0"/>
              <a:t>. </a:t>
            </a:r>
            <a:r>
              <a:rPr lang="en-US" dirty="0" err="1"/>
              <a:t>Scrierea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cazurilor</a:t>
            </a:r>
            <a:r>
              <a:rPr lang="en-US" dirty="0"/>
              <a:t> de </a:t>
            </a:r>
            <a:r>
              <a:rPr lang="en-US" dirty="0" err="1"/>
              <a:t>testare</a:t>
            </a:r>
            <a:r>
              <a:rPr lang="en-US" dirty="0"/>
              <a:t> </a:t>
            </a:r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trebui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fie </a:t>
            </a:r>
            <a:r>
              <a:rPr lang="en-US" dirty="0" err="1"/>
              <a:t>scurtă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rapidă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</a:t>
            </a:r>
            <a:r>
              <a:rPr lang="en-US" dirty="0" err="1"/>
              <a:t>câteva</a:t>
            </a:r>
            <a:r>
              <a:rPr lang="en-US" dirty="0"/>
              <a:t> minute. </a:t>
            </a:r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aflați</a:t>
            </a:r>
            <a:r>
              <a:rPr lang="en-US" dirty="0"/>
              <a:t> </a:t>
            </a:r>
            <a:r>
              <a:rPr lang="en-US" dirty="0" err="1"/>
              <a:t>blocat</a:t>
            </a:r>
            <a:r>
              <a:rPr lang="en-US" dirty="0"/>
              <a:t>, </a:t>
            </a:r>
            <a:r>
              <a:rPr lang="en-US" dirty="0" err="1"/>
              <a:t>acesta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semn</a:t>
            </a:r>
            <a:r>
              <a:rPr lang="en-US" dirty="0"/>
              <a:t> bun, </a:t>
            </a:r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trebui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faceți</a:t>
            </a:r>
            <a:r>
              <a:rPr lang="en-US" dirty="0"/>
              <a:t> un pas </a:t>
            </a:r>
            <a:r>
              <a:rPr lang="en-US" dirty="0" err="1"/>
              <a:t>înapoi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refactorați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9580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Sistemul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obiectele</a:t>
            </a:r>
            <a:r>
              <a:rPr lang="en-US" dirty="0"/>
              <a:t> testate pot </a:t>
            </a:r>
            <a:r>
              <a:rPr lang="en-US" dirty="0" err="1"/>
              <a:t>avea</a:t>
            </a:r>
            <a:r>
              <a:rPr lang="en-US" dirty="0"/>
              <a:t> </a:t>
            </a:r>
            <a:r>
              <a:rPr lang="en-US" dirty="0" err="1"/>
              <a:t>dependențe</a:t>
            </a:r>
            <a:r>
              <a:rPr lang="en-US" dirty="0"/>
              <a:t> </a:t>
            </a:r>
            <a:r>
              <a:rPr lang="en-US" dirty="0" err="1"/>
              <a:t>externe</a:t>
            </a:r>
            <a:r>
              <a:rPr lang="en-US" dirty="0"/>
              <a:t>, cum </a:t>
            </a:r>
            <a:r>
              <a:rPr lang="en-US" dirty="0" err="1"/>
              <a:t>ar</a:t>
            </a:r>
            <a:r>
              <a:rPr lang="en-US" dirty="0"/>
              <a:t> fi </a:t>
            </a:r>
            <a:r>
              <a:rPr lang="en-US" dirty="0" err="1"/>
              <a:t>baze</a:t>
            </a:r>
            <a:r>
              <a:rPr lang="en-US" dirty="0"/>
              <a:t> de date, </a:t>
            </a:r>
            <a:r>
              <a:rPr lang="en-US" dirty="0" err="1"/>
              <a:t>servicii</a:t>
            </a:r>
            <a:r>
              <a:rPr lang="en-US" dirty="0"/>
              <a:t> web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alte</a:t>
            </a:r>
            <a:r>
              <a:rPr lang="en-US" dirty="0"/>
              <a:t> </a:t>
            </a:r>
            <a:r>
              <a:rPr lang="en-US" dirty="0" err="1"/>
              <a:t>sisteme</a:t>
            </a:r>
            <a:r>
              <a:rPr lang="en-US" dirty="0"/>
              <a:t>, </a:t>
            </a:r>
            <a:r>
              <a:rPr lang="en-US" dirty="0" err="1"/>
              <a:t>dar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posibil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nu </a:t>
            </a:r>
            <a:r>
              <a:rPr lang="en-US" dirty="0" err="1"/>
              <a:t>aveți</a:t>
            </a:r>
            <a:r>
              <a:rPr lang="en-US" dirty="0"/>
              <a:t> </a:t>
            </a:r>
            <a:r>
              <a:rPr lang="en-US" dirty="0" err="1"/>
              <a:t>acces</a:t>
            </a:r>
            <a:r>
              <a:rPr lang="en-US" dirty="0"/>
              <a:t> la </a:t>
            </a:r>
            <a:r>
              <a:rPr lang="en-US" dirty="0" err="1"/>
              <a:t>aceste</a:t>
            </a:r>
            <a:r>
              <a:rPr lang="en-US" dirty="0"/>
              <a:t> </a:t>
            </a:r>
            <a:r>
              <a:rPr lang="en-US" dirty="0" err="1"/>
              <a:t>dependențe</a:t>
            </a:r>
            <a:r>
              <a:rPr lang="en-US" dirty="0"/>
              <a:t> </a:t>
            </a:r>
            <a:r>
              <a:rPr lang="en-US" dirty="0" err="1"/>
              <a:t>externe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posibil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nu fie </a:t>
            </a:r>
            <a:r>
              <a:rPr lang="en-US" dirty="0" err="1"/>
              <a:t>chiar</a:t>
            </a:r>
            <a:r>
              <a:rPr lang="en-US" dirty="0"/>
              <a:t> </a:t>
            </a:r>
            <a:r>
              <a:rPr lang="en-US" dirty="0" err="1"/>
              <a:t>gata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momentul</a:t>
            </a:r>
            <a:r>
              <a:rPr lang="en-US" dirty="0"/>
              <a:t> </a:t>
            </a:r>
            <a:r>
              <a:rPr lang="en-US" dirty="0" err="1"/>
              <a:t>testării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301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 </a:t>
            </a:r>
            <a:r>
              <a:rPr lang="en-US" dirty="0" err="1"/>
              <a:t>nouă</a:t>
            </a:r>
            <a:r>
              <a:rPr lang="en-US" dirty="0"/>
              <a:t> </a:t>
            </a:r>
            <a:r>
              <a:rPr lang="en-US" dirty="0" err="1"/>
              <a:t>metodă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clasa</a:t>
            </a:r>
            <a:r>
              <a:rPr lang="en-US" dirty="0"/>
              <a:t>  Hangman </a:t>
            </a:r>
            <a:r>
              <a:rPr lang="en-US" dirty="0" err="1"/>
              <a:t>numită</a:t>
            </a:r>
            <a:r>
              <a:rPr lang="en-US" dirty="0"/>
              <a:t> </a:t>
            </a:r>
            <a:r>
              <a:rPr lang="en-US" dirty="0" err="1"/>
              <a:t>saveScore</a:t>
            </a:r>
            <a:r>
              <a:rPr lang="en-US" dirty="0"/>
              <a:t> care </a:t>
            </a:r>
            <a:r>
              <a:rPr lang="en-US" dirty="0" err="1"/>
              <a:t>primeste</a:t>
            </a:r>
            <a:r>
              <a:rPr lang="en-US" dirty="0"/>
              <a:t> ca </a:t>
            </a:r>
            <a:r>
              <a:rPr lang="en-US" dirty="0" err="1"/>
              <a:t>parametru</a:t>
            </a:r>
            <a:r>
              <a:rPr lang="en-US" dirty="0"/>
              <a:t> o </a:t>
            </a:r>
            <a:r>
              <a:rPr lang="en-US" dirty="0" err="1"/>
              <a:t>instanță</a:t>
            </a:r>
            <a:r>
              <a:rPr lang="en-US" dirty="0"/>
              <a:t> de tip </a:t>
            </a:r>
            <a:r>
              <a:rPr lang="en-US" dirty="0" err="1"/>
              <a:t>WordScore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26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107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9332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308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152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Aceasta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abordarea</a:t>
            </a:r>
            <a:r>
              <a:rPr lang="en-US" dirty="0"/>
              <a:t> TDD </a:t>
            </a:r>
            <a:r>
              <a:rPr lang="en-US" dirty="0" err="1"/>
              <a:t>pură</a:t>
            </a:r>
            <a:r>
              <a:rPr lang="en-US" dirty="0"/>
              <a:t>. </a:t>
            </a:r>
          </a:p>
          <a:p>
            <a:r>
              <a:rPr lang="en-US" dirty="0" err="1"/>
              <a:t>Rețineți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TDD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Unit TESTING. </a:t>
            </a:r>
            <a:r>
              <a:rPr lang="en-US" dirty="0" err="1"/>
              <a:t>Adică</a:t>
            </a:r>
            <a:r>
              <a:rPr lang="en-US" dirty="0"/>
              <a:t>, </a:t>
            </a:r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codului</a:t>
            </a:r>
            <a:r>
              <a:rPr lang="en-US" dirty="0"/>
              <a:t> </a:t>
            </a:r>
            <a:r>
              <a:rPr lang="en-US" dirty="0" err="1"/>
              <a:t>dvs</a:t>
            </a:r>
            <a:r>
              <a:rPr lang="en-US" dirty="0"/>
              <a:t>. la </a:t>
            </a:r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mic </a:t>
            </a:r>
            <a:r>
              <a:rPr lang="en-US" dirty="0" err="1"/>
              <a:t>nivel</a:t>
            </a:r>
            <a:r>
              <a:rPr lang="en-US" dirty="0"/>
              <a:t> de </a:t>
            </a:r>
            <a:r>
              <a:rPr lang="en-US" dirty="0" err="1"/>
              <a:t>unitate</a:t>
            </a:r>
            <a:r>
              <a:rPr lang="en-US" dirty="0"/>
              <a:t>. Alte </a:t>
            </a:r>
            <a:r>
              <a:rPr lang="en-US" dirty="0" err="1"/>
              <a:t>tipuri</a:t>
            </a:r>
            <a:r>
              <a:rPr lang="en-US" dirty="0"/>
              <a:t> de </a:t>
            </a:r>
            <a:r>
              <a:rPr lang="en-US" dirty="0" err="1"/>
              <a:t>testare</a:t>
            </a:r>
            <a:r>
              <a:rPr lang="en-US" dirty="0"/>
              <a:t>, cum </a:t>
            </a:r>
            <a:r>
              <a:rPr lang="en-US" dirty="0" err="1"/>
              <a:t>ar</a:t>
            </a:r>
            <a:r>
              <a:rPr lang="en-US" dirty="0"/>
              <a:t> fi </a:t>
            </a:r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, </a:t>
            </a:r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integrării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testarea</a:t>
            </a:r>
            <a:r>
              <a:rPr lang="en-US" dirty="0"/>
              <a:t> </a:t>
            </a:r>
            <a:r>
              <a:rPr lang="en-US" dirty="0" err="1"/>
              <a:t>funcțională</a:t>
            </a:r>
            <a:r>
              <a:rPr lang="en-US" dirty="0"/>
              <a:t>, </a:t>
            </a:r>
            <a:r>
              <a:rPr lang="en-US" dirty="0" err="1"/>
              <a:t>testează</a:t>
            </a:r>
            <a:r>
              <a:rPr lang="en-US" dirty="0"/>
              <a:t> </a:t>
            </a:r>
            <a:r>
              <a:rPr lang="en-US" dirty="0" err="1"/>
              <a:t>aplicația</a:t>
            </a:r>
            <a:r>
              <a:rPr lang="en-US" dirty="0"/>
              <a:t> </a:t>
            </a:r>
            <a:r>
              <a:rPr lang="en-US" dirty="0" err="1"/>
              <a:t>dvs</a:t>
            </a:r>
            <a:r>
              <a:rPr lang="en-US" dirty="0"/>
              <a:t>. la un </a:t>
            </a:r>
            <a:r>
              <a:rPr lang="en-US" dirty="0" err="1"/>
              <a:t>nivel</a:t>
            </a:r>
            <a:r>
              <a:rPr lang="en-US" dirty="0"/>
              <a:t> superior </a:t>
            </a:r>
            <a:r>
              <a:rPr lang="en-US" dirty="0" err="1"/>
              <a:t>și</a:t>
            </a:r>
            <a:r>
              <a:rPr lang="en-US" dirty="0"/>
              <a:t>,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urmare</a:t>
            </a:r>
            <a:r>
              <a:rPr lang="en-US" dirty="0"/>
              <a:t>, nu face </a:t>
            </a:r>
            <a:r>
              <a:rPr lang="en-US" dirty="0" err="1"/>
              <a:t>parte</a:t>
            </a:r>
            <a:r>
              <a:rPr lang="en-US" dirty="0"/>
              <a:t> din </a:t>
            </a:r>
            <a:r>
              <a:rPr lang="en-US" dirty="0" err="1"/>
              <a:t>domeniul</a:t>
            </a:r>
            <a:r>
              <a:rPr lang="en-US" dirty="0"/>
              <a:t> de </a:t>
            </a:r>
            <a:r>
              <a:rPr lang="en-US" dirty="0" err="1"/>
              <a:t>aplicare</a:t>
            </a:r>
            <a:r>
              <a:rPr lang="en-US" dirty="0"/>
              <a:t> al TDD.</a:t>
            </a:r>
          </a:p>
          <a:p>
            <a:endParaRPr lang="en-US" dirty="0"/>
          </a:p>
          <a:p>
            <a:r>
              <a:rPr lang="en-US" dirty="0"/>
              <a:t>Dar,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putea</a:t>
            </a:r>
            <a:r>
              <a:rPr lang="en-US" dirty="0"/>
              <a:t> </a:t>
            </a:r>
            <a:r>
              <a:rPr lang="en-US" dirty="0" err="1"/>
              <a:t>scrie</a:t>
            </a:r>
            <a:r>
              <a:rPr lang="en-US" dirty="0"/>
              <a:t> TC, </a:t>
            </a:r>
            <a:r>
              <a:rPr lang="en-US" dirty="0" err="1"/>
              <a:t>există</a:t>
            </a:r>
            <a:r>
              <a:rPr lang="en-US" dirty="0"/>
              <a:t> </a:t>
            </a:r>
            <a:r>
              <a:rPr lang="en-US" dirty="0" err="1"/>
              <a:t>adesea</a:t>
            </a:r>
            <a:r>
              <a:rPr lang="en-US" dirty="0"/>
              <a:t> </a:t>
            </a:r>
            <a:r>
              <a:rPr lang="en-US" dirty="0" err="1"/>
              <a:t>ambiguități</a:t>
            </a:r>
            <a:r>
              <a:rPr lang="en-US" dirty="0"/>
              <a:t> , </a:t>
            </a:r>
            <a:r>
              <a:rPr lang="en-US" dirty="0" err="1"/>
              <a:t>în</a:t>
            </a:r>
            <a:r>
              <a:rPr lang="en-US" dirty="0"/>
              <a:t> special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proiecte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complexe</a:t>
            </a:r>
            <a:r>
              <a:rPr lang="en-US" dirty="0"/>
              <a:t>, care </a:t>
            </a:r>
            <a:r>
              <a:rPr lang="en-US" dirty="0" err="1"/>
              <a:t>trebuie</a:t>
            </a:r>
            <a:r>
              <a:rPr lang="en-US" dirty="0"/>
              <a:t> </a:t>
            </a:r>
            <a:r>
              <a:rPr lang="en-US" dirty="0" err="1"/>
              <a:t>soluționate</a:t>
            </a:r>
            <a:r>
              <a:rPr lang="en-US" dirty="0"/>
              <a:t> </a:t>
            </a:r>
            <a:r>
              <a:rPr lang="en-US" dirty="0" err="1"/>
              <a:t>înainte</a:t>
            </a:r>
            <a:r>
              <a:rPr lang="en-US" dirty="0"/>
              <a:t> de a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putea</a:t>
            </a:r>
            <a:r>
              <a:rPr lang="en-US" dirty="0"/>
              <a:t> </a:t>
            </a:r>
            <a:r>
              <a:rPr lang="en-US" dirty="0" err="1"/>
              <a:t>gândi</a:t>
            </a:r>
            <a:r>
              <a:rPr lang="en-US" dirty="0"/>
              <a:t> la TC.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aceste</a:t>
            </a:r>
            <a:r>
              <a:rPr lang="en-US" dirty="0"/>
              <a:t> </a:t>
            </a:r>
            <a:r>
              <a:rPr lang="en-US" dirty="0" err="1"/>
              <a:t>cazuri</a:t>
            </a:r>
            <a:r>
              <a:rPr lang="en-US" dirty="0"/>
              <a:t>,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posibil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veniți</a:t>
            </a:r>
            <a:r>
              <a:rPr lang="en-US" dirty="0"/>
              <a:t> cu </a:t>
            </a:r>
            <a:r>
              <a:rPr lang="en-US" dirty="0" err="1"/>
              <a:t>anumite</a:t>
            </a:r>
            <a:r>
              <a:rPr lang="en-US" dirty="0"/>
              <a:t> </a:t>
            </a:r>
            <a:r>
              <a:rPr lang="en-US" dirty="0" err="1"/>
              <a:t>părți</a:t>
            </a:r>
            <a:r>
              <a:rPr lang="en-US" dirty="0"/>
              <a:t> ale </a:t>
            </a:r>
            <a:r>
              <a:rPr lang="en-US" dirty="0" err="1"/>
              <a:t>designului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ajuta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vă</a:t>
            </a:r>
            <a:r>
              <a:rPr lang="en-US" dirty="0"/>
              <a:t> </a:t>
            </a:r>
            <a:r>
              <a:rPr lang="en-US" dirty="0" err="1"/>
              <a:t>creați</a:t>
            </a:r>
            <a:r>
              <a:rPr lang="en-US" dirty="0"/>
              <a:t> </a:t>
            </a:r>
            <a:r>
              <a:rPr lang="en-US" dirty="0" err="1"/>
              <a:t>cazurile</a:t>
            </a:r>
            <a:r>
              <a:rPr lang="en-US" dirty="0"/>
              <a:t> de </a:t>
            </a:r>
            <a:r>
              <a:rPr lang="en-US" dirty="0" err="1"/>
              <a:t>testare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1537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Martin Fowler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(18 December 1963) is a naturalized American software developer, author and international public speaker on software development,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specialising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object-oriented analysis and design, UML, patterns, and agile software development methodologies, including extreme programming.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https://</a:t>
            </a:r>
            <a:r>
              <a:rPr lang="en-US" dirty="0" err="1"/>
              <a:t>martinfowler.com</a:t>
            </a:r>
            <a:r>
              <a:rPr lang="en-US" dirty="0"/>
              <a:t>/</a:t>
            </a:r>
            <a:r>
              <a:rPr lang="en-US" dirty="0" err="1"/>
              <a:t>aboutMe.html?ref</a:t>
            </a:r>
            <a:r>
              <a:rPr lang="en-US" dirty="0"/>
              <a:t>=</a:t>
            </a:r>
            <a:r>
              <a:rPr lang="en-US" dirty="0" err="1"/>
              <a:t>hackernoon.com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0154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Mock Frameworks:</a:t>
            </a:r>
          </a:p>
          <a:p>
            <a:r>
              <a:rPr lang="en-US" dirty="0"/>
              <a:t> Java: </a:t>
            </a:r>
            <a:r>
              <a:rPr lang="en-US" dirty="0" err="1"/>
              <a:t>Jmock</a:t>
            </a:r>
            <a:r>
              <a:rPr lang="en-US" dirty="0"/>
              <a:t>, Mockito, </a:t>
            </a:r>
            <a:r>
              <a:rPr lang="en-US" dirty="0" err="1"/>
              <a:t>EasyMock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.Net</a:t>
            </a:r>
            <a:r>
              <a:rPr lang="en-US" dirty="0"/>
              <a:t> : </a:t>
            </a:r>
            <a:r>
              <a:rPr lang="en-US" dirty="0" err="1"/>
              <a:t>JustMock</a:t>
            </a:r>
            <a:endParaRPr lang="en-US" dirty="0"/>
          </a:p>
          <a:p>
            <a:r>
              <a:rPr lang="en-US" dirty="0"/>
              <a:t>PHP : Mockery , </a:t>
            </a:r>
            <a:r>
              <a:rPr lang="en-US" dirty="0" err="1"/>
              <a:t>PhpUnit</a:t>
            </a:r>
            <a:r>
              <a:rPr lang="en-US" dirty="0"/>
              <a:t> , </a:t>
            </a:r>
            <a:r>
              <a:rPr lang="en-US" dirty="0" err="1"/>
              <a:t>Phake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578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045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6725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70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Așadar</a:t>
            </a:r>
            <a:r>
              <a:rPr lang="en-US" dirty="0"/>
              <a:t>, </a:t>
            </a:r>
            <a:r>
              <a:rPr lang="en-US" dirty="0" err="1"/>
              <a:t>aveți</a:t>
            </a:r>
            <a:r>
              <a:rPr lang="en-US" dirty="0"/>
              <a:t> un design </a:t>
            </a:r>
            <a:r>
              <a:rPr lang="en-US" dirty="0" err="1"/>
              <a:t>desenat</a:t>
            </a:r>
            <a:r>
              <a:rPr lang="en-US" dirty="0"/>
              <a:t> </a:t>
            </a:r>
            <a:r>
              <a:rPr lang="en-US" dirty="0" err="1"/>
              <a:t>înainte</a:t>
            </a:r>
            <a:r>
              <a:rPr lang="en-US" dirty="0"/>
              <a:t> de a </a:t>
            </a:r>
            <a:r>
              <a:rPr lang="en-US" dirty="0" err="1"/>
              <a:t>scrie</a:t>
            </a:r>
            <a:r>
              <a:rPr lang="en-US" dirty="0"/>
              <a:t> TC. Deci,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lucru</a:t>
            </a:r>
            <a:r>
              <a:rPr lang="en-US" dirty="0"/>
              <a:t> nu </a:t>
            </a:r>
            <a:r>
              <a:rPr lang="en-US" dirty="0" err="1"/>
              <a:t>este</a:t>
            </a:r>
            <a:r>
              <a:rPr lang="en-US" dirty="0"/>
              <a:t> cu </a:t>
            </a:r>
            <a:r>
              <a:rPr lang="en-US" dirty="0" err="1"/>
              <a:t>adevărat</a:t>
            </a:r>
            <a:r>
              <a:rPr lang="en-US" dirty="0"/>
              <a:t> </a:t>
            </a:r>
            <a:r>
              <a:rPr lang="en-US" dirty="0" err="1"/>
              <a:t>testat</a:t>
            </a:r>
            <a:r>
              <a:rPr lang="en-US" dirty="0"/>
              <a:t>. </a:t>
            </a:r>
            <a:r>
              <a:rPr lang="en-US" dirty="0" err="1"/>
              <a:t>Unii</a:t>
            </a:r>
            <a:r>
              <a:rPr lang="en-US" dirty="0"/>
              <a:t> o </a:t>
            </a:r>
            <a:r>
              <a:rPr lang="en-US" dirty="0" err="1"/>
              <a:t>numesc</a:t>
            </a:r>
            <a:r>
              <a:rPr lang="en-US" dirty="0"/>
              <a:t> </a:t>
            </a:r>
            <a:r>
              <a:rPr lang="en-US" dirty="0" err="1"/>
              <a:t>însă</a:t>
            </a:r>
            <a:r>
              <a:rPr lang="en-US" dirty="0"/>
              <a:t> ca o </a:t>
            </a:r>
            <a:r>
              <a:rPr lang="en-US" dirty="0" err="1"/>
              <a:t>abordare</a:t>
            </a:r>
            <a:r>
              <a:rPr lang="en-US" dirty="0"/>
              <a:t> de </a:t>
            </a:r>
            <a:r>
              <a:rPr lang="en-US" dirty="0" err="1"/>
              <a:t>testare</a:t>
            </a:r>
            <a:r>
              <a:rPr lang="en-US" dirty="0"/>
              <a:t>. </a:t>
            </a:r>
            <a:r>
              <a:rPr lang="en-US" dirty="0" err="1"/>
              <a:t>Acum</a:t>
            </a:r>
            <a:r>
              <a:rPr lang="en-US" dirty="0"/>
              <a:t>, </a:t>
            </a:r>
            <a:r>
              <a:rPr lang="en-US" dirty="0" err="1"/>
              <a:t>există</a:t>
            </a:r>
            <a:r>
              <a:rPr lang="en-US" dirty="0"/>
              <a:t> o </a:t>
            </a:r>
            <a:r>
              <a:rPr lang="en-US" dirty="0" err="1"/>
              <a:t>anumită</a:t>
            </a:r>
            <a:r>
              <a:rPr lang="en-US" dirty="0"/>
              <a:t> </a:t>
            </a:r>
            <a:r>
              <a:rPr lang="en-US" dirty="0" err="1"/>
              <a:t>suprapunere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utilizarea</a:t>
            </a:r>
            <a:r>
              <a:rPr lang="en-US" dirty="0"/>
              <a:t> a </a:t>
            </a:r>
            <a:r>
              <a:rPr lang="en-US" dirty="0" err="1"/>
              <a:t>doi</a:t>
            </a:r>
            <a:r>
              <a:rPr lang="en-US" dirty="0"/>
              <a:t> </a:t>
            </a:r>
            <a:r>
              <a:rPr lang="en-US" dirty="0" err="1"/>
              <a:t>termeni</a:t>
            </a:r>
            <a:r>
              <a:rPr lang="en-US" dirty="0"/>
              <a:t>, test-driven </a:t>
            </a:r>
            <a:r>
              <a:rPr lang="en-US" dirty="0" err="1"/>
              <a:t>sau</a:t>
            </a:r>
            <a:r>
              <a:rPr lang="en-US" dirty="0"/>
              <a:t> test-first, </a:t>
            </a:r>
          </a:p>
          <a:p>
            <a:endParaRPr lang="en-US" dirty="0"/>
          </a:p>
          <a:p>
            <a:r>
              <a:rPr lang="en-US" dirty="0" err="1"/>
              <a:t>Ideea</a:t>
            </a:r>
            <a:r>
              <a:rPr lang="en-US" dirty="0"/>
              <a:t> </a:t>
            </a:r>
            <a:r>
              <a:rPr lang="en-US" dirty="0" err="1"/>
              <a:t>cheie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întâi</a:t>
            </a:r>
            <a:r>
              <a:rPr lang="en-US" dirty="0"/>
              <a:t> </a:t>
            </a:r>
            <a:r>
              <a:rPr lang="en-US" dirty="0" err="1"/>
              <a:t>scrieți</a:t>
            </a:r>
            <a:r>
              <a:rPr lang="en-US" dirty="0"/>
              <a:t> </a:t>
            </a:r>
            <a:r>
              <a:rPr lang="en-US" dirty="0" err="1"/>
              <a:t>testul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scrieți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trece</a:t>
            </a:r>
            <a:r>
              <a:rPr lang="en-US" dirty="0"/>
              <a:t> </a:t>
            </a:r>
            <a:r>
              <a:rPr lang="en-US" dirty="0" err="1"/>
              <a:t>acest</a:t>
            </a:r>
            <a:r>
              <a:rPr lang="en-US" dirty="0"/>
              <a:t> test. </a:t>
            </a:r>
            <a:r>
              <a:rPr lang="en-US" dirty="0" err="1"/>
              <a:t>Aceasta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regula</a:t>
            </a:r>
            <a:r>
              <a:rPr lang="en-US" dirty="0"/>
              <a:t> de </a:t>
            </a:r>
            <a:r>
              <a:rPr lang="en-US" dirty="0" err="1"/>
              <a:t>aur</a:t>
            </a:r>
            <a:r>
              <a:rPr lang="en-US" dirty="0"/>
              <a:t> a </a:t>
            </a:r>
            <a:r>
              <a:rPr lang="en-US" dirty="0" err="1"/>
              <a:t>dezvoltării</a:t>
            </a:r>
            <a:r>
              <a:rPr lang="en-US" dirty="0"/>
              <a:t> </a:t>
            </a:r>
            <a:r>
              <a:rPr lang="en-US" dirty="0" err="1"/>
              <a:t>bazate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teste.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00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Personal, mi se </a:t>
            </a:r>
            <a:r>
              <a:rPr lang="en-US" dirty="0" err="1"/>
              <a:t>întâmpla</a:t>
            </a:r>
            <a:r>
              <a:rPr lang="en-US" dirty="0"/>
              <a:t> 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petrec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scriind</a:t>
            </a:r>
            <a:r>
              <a:rPr lang="en-US" dirty="0"/>
              <a:t> o mare </a:t>
            </a:r>
            <a:r>
              <a:rPr lang="en-US" dirty="0" err="1"/>
              <a:t>parte</a:t>
            </a:r>
            <a:r>
              <a:rPr lang="en-US" dirty="0"/>
              <a:t> din cod </a:t>
            </a:r>
            <a:r>
              <a:rPr lang="en-US" dirty="0" err="1"/>
              <a:t>doar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descoperi</a:t>
            </a:r>
            <a:r>
              <a:rPr lang="en-US" dirty="0"/>
              <a:t>, </a:t>
            </a:r>
            <a:r>
              <a:rPr lang="en-US" dirty="0" err="1"/>
              <a:t>odată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l-am </a:t>
            </a:r>
            <a:r>
              <a:rPr lang="en-US" dirty="0" err="1"/>
              <a:t>terminat</a:t>
            </a:r>
            <a:r>
              <a:rPr lang="en-US" dirty="0"/>
              <a:t>, </a:t>
            </a:r>
            <a:r>
              <a:rPr lang="en-US" dirty="0" err="1"/>
              <a:t>că</a:t>
            </a:r>
            <a:r>
              <a:rPr lang="en-US" dirty="0"/>
              <a:t> nu </a:t>
            </a:r>
            <a:r>
              <a:rPr lang="en-US" dirty="0" err="1"/>
              <a:t>înțelegusem</a:t>
            </a:r>
            <a:r>
              <a:rPr lang="en-US" dirty="0"/>
              <a:t> </a:t>
            </a:r>
            <a:r>
              <a:rPr lang="en-US" dirty="0" err="1"/>
              <a:t>cerințele</a:t>
            </a:r>
            <a:r>
              <a:rPr lang="en-US" dirty="0"/>
              <a:t> </a:t>
            </a:r>
            <a:r>
              <a:rPr lang="en-US" dirty="0" err="1"/>
              <a:t>înainte</a:t>
            </a:r>
            <a:r>
              <a:rPr lang="en-US" dirty="0"/>
              <a:t> de a </a:t>
            </a:r>
            <a:r>
              <a:rPr lang="en-US" dirty="0" err="1"/>
              <a:t>începe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trebuia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mă</a:t>
            </a:r>
            <a:r>
              <a:rPr lang="en-US" dirty="0"/>
              <a:t> </a:t>
            </a:r>
            <a:r>
              <a:rPr lang="en-US" dirty="0" err="1"/>
              <a:t>întorc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scrie</a:t>
            </a:r>
            <a:r>
              <a:rPr lang="en-US" dirty="0"/>
              <a:t> </a:t>
            </a:r>
            <a:r>
              <a:rPr lang="en-US" dirty="0" err="1"/>
              <a:t>totul</a:t>
            </a:r>
            <a:r>
              <a:rPr lang="en-US" dirty="0"/>
              <a:t> din </a:t>
            </a:r>
            <a:r>
              <a:rPr lang="en-US" dirty="0" err="1"/>
              <a:t>nou</a:t>
            </a:r>
            <a:r>
              <a:rPr lang="en-US" dirty="0"/>
              <a:t>. </a:t>
            </a:r>
            <a:r>
              <a:rPr lang="en-US" dirty="0" err="1"/>
              <a:t>Utilizand</a:t>
            </a:r>
            <a:r>
              <a:rPr lang="en-US" dirty="0"/>
              <a:t> test-driven </a:t>
            </a:r>
            <a:r>
              <a:rPr lang="en-US" dirty="0" err="1"/>
              <a:t>aproche</a:t>
            </a:r>
            <a:r>
              <a:rPr lang="en-US" dirty="0"/>
              <a:t>, </a:t>
            </a:r>
            <a:r>
              <a:rPr lang="en-US" dirty="0" err="1"/>
              <a:t>suntem</a:t>
            </a:r>
            <a:r>
              <a:rPr lang="en-US" dirty="0"/>
              <a:t> </a:t>
            </a:r>
            <a:r>
              <a:rPr lang="en-US" dirty="0" err="1"/>
              <a:t>obligați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ne </a:t>
            </a:r>
            <a:r>
              <a:rPr lang="en-US" dirty="0" err="1"/>
              <a:t>clarificăm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 la </a:t>
            </a:r>
            <a:r>
              <a:rPr lang="en-US" dirty="0" err="1"/>
              <a:t>inceput</a:t>
            </a:r>
            <a:r>
              <a:rPr lang="en-US" dirty="0"/>
              <a:t>, </a:t>
            </a:r>
            <a:r>
              <a:rPr lang="en-US" dirty="0" err="1"/>
              <a:t>înainte</a:t>
            </a:r>
            <a:r>
              <a:rPr lang="en-US" dirty="0"/>
              <a:t> de a </a:t>
            </a:r>
            <a:r>
              <a:rPr lang="en-US" dirty="0" err="1"/>
              <a:t>începe</a:t>
            </a:r>
            <a:r>
              <a:rPr lang="en-US" dirty="0"/>
              <a:t> </a:t>
            </a:r>
            <a:r>
              <a:rPr lang="en-US" dirty="0" err="1"/>
              <a:t>scrierea</a:t>
            </a:r>
            <a:r>
              <a:rPr lang="en-US" dirty="0"/>
              <a:t> de cod.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432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/>
              <a:t>Se </a:t>
            </a:r>
            <a:r>
              <a:rPr lang="en-US" sz="1400" dirty="0" err="1"/>
              <a:t>întâmplă</a:t>
            </a:r>
            <a:r>
              <a:rPr lang="en-US" sz="1400" dirty="0"/>
              <a:t> </a:t>
            </a:r>
            <a:r>
              <a:rPr lang="en-US" sz="1400" dirty="0" err="1"/>
              <a:t>foarte</a:t>
            </a:r>
            <a:r>
              <a:rPr lang="en-US" sz="1400" dirty="0"/>
              <a:t> des ca un </a:t>
            </a:r>
            <a:r>
              <a:rPr lang="en-US" sz="1400" dirty="0" err="1"/>
              <a:t>programator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dea</a:t>
            </a:r>
            <a:r>
              <a:rPr lang="en-US" sz="1400" dirty="0"/>
              <a:t> </a:t>
            </a:r>
            <a:r>
              <a:rPr lang="en-US" sz="1400" dirty="0" err="1"/>
              <a:t>peste</a:t>
            </a:r>
            <a:r>
              <a:rPr lang="en-US" sz="1400" dirty="0"/>
              <a:t> o </a:t>
            </a:r>
            <a:r>
              <a:rPr lang="en-US" sz="1400" dirty="0" err="1"/>
              <a:t>bucată</a:t>
            </a:r>
            <a:r>
              <a:rPr lang="en-US" sz="1400" dirty="0"/>
              <a:t> de cod </a:t>
            </a:r>
            <a:r>
              <a:rPr lang="en-US" sz="1400" dirty="0" err="1"/>
              <a:t>scrisă</a:t>
            </a:r>
            <a:r>
              <a:rPr lang="en-US" sz="1400" dirty="0"/>
              <a:t> de </a:t>
            </a:r>
            <a:r>
              <a:rPr lang="en-US" sz="1400" dirty="0" err="1"/>
              <a:t>altcineva</a:t>
            </a:r>
            <a:r>
              <a:rPr lang="en-US" sz="1400" dirty="0"/>
              <a:t>. </a:t>
            </a:r>
            <a:r>
              <a:rPr lang="en-US" sz="1400" dirty="0" err="1"/>
              <a:t>Poate</a:t>
            </a:r>
            <a:r>
              <a:rPr lang="en-US" sz="1400" dirty="0"/>
              <a:t> </a:t>
            </a:r>
            <a:r>
              <a:rPr lang="en-US" sz="1400" dirty="0" err="1"/>
              <a:t>că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o </a:t>
            </a:r>
            <a:r>
              <a:rPr lang="en-US" sz="1400" dirty="0" err="1"/>
              <a:t>piesă</a:t>
            </a:r>
            <a:r>
              <a:rPr lang="en-US" sz="1400" dirty="0"/>
              <a:t> de cod </a:t>
            </a:r>
            <a:r>
              <a:rPr lang="en-US" sz="1400" dirty="0" err="1"/>
              <a:t>veche</a:t>
            </a:r>
            <a:r>
              <a:rPr lang="en-US" sz="1400" dirty="0"/>
              <a:t>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poate</a:t>
            </a:r>
            <a:r>
              <a:rPr lang="en-US" sz="1400" dirty="0"/>
              <a:t> </a:t>
            </a:r>
            <a:r>
              <a:rPr lang="en-US" sz="1400" dirty="0" err="1"/>
              <a:t>chiar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</a:t>
            </a:r>
            <a:r>
              <a:rPr lang="en-US" sz="1400" dirty="0" err="1"/>
              <a:t>scrisă</a:t>
            </a:r>
            <a:r>
              <a:rPr lang="en-US" sz="1400" dirty="0"/>
              <a:t> de </a:t>
            </a:r>
            <a:r>
              <a:rPr lang="en-US" sz="1400" dirty="0" err="1"/>
              <a:t>cineva</a:t>
            </a:r>
            <a:r>
              <a:rPr lang="en-US" sz="1400" dirty="0"/>
              <a:t> care nu </a:t>
            </a:r>
            <a:r>
              <a:rPr lang="en-US" sz="1400" dirty="0" err="1"/>
              <a:t>mai</a:t>
            </a:r>
            <a:r>
              <a:rPr lang="en-US" sz="1400" dirty="0"/>
              <a:t> </a:t>
            </a:r>
            <a:r>
              <a:rPr lang="en-US" sz="1400" dirty="0" err="1"/>
              <a:t>lucrează</a:t>
            </a:r>
            <a:r>
              <a:rPr lang="en-US" sz="1400" dirty="0"/>
              <a:t> la </a:t>
            </a:r>
            <a:r>
              <a:rPr lang="en-US" sz="1400" dirty="0" err="1"/>
              <a:t>companie</a:t>
            </a:r>
            <a:r>
              <a:rPr lang="en-US" sz="1400" dirty="0"/>
              <a:t> </a:t>
            </a:r>
            <a:r>
              <a:rPr lang="en-US" sz="1400" dirty="0" err="1"/>
              <a:t>și</a:t>
            </a:r>
            <a:r>
              <a:rPr lang="en-US" sz="1400" dirty="0"/>
              <a:t> nu are </a:t>
            </a:r>
            <a:r>
              <a:rPr lang="en-US" sz="1400" dirty="0" err="1"/>
              <a:t>habar</a:t>
            </a:r>
            <a:r>
              <a:rPr lang="en-US" sz="1400" dirty="0"/>
              <a:t> </a:t>
            </a:r>
            <a:r>
              <a:rPr lang="en-US" sz="1400" dirty="0" err="1"/>
              <a:t>ce</a:t>
            </a:r>
            <a:r>
              <a:rPr lang="en-US" sz="1400" dirty="0"/>
              <a:t> face </a:t>
            </a:r>
            <a:r>
              <a:rPr lang="en-US" sz="1400" dirty="0" err="1"/>
              <a:t>sau</a:t>
            </a:r>
            <a:r>
              <a:rPr lang="en-US" sz="1400" dirty="0"/>
              <a:t> de </a:t>
            </a:r>
            <a:r>
              <a:rPr lang="en-US" sz="1400" dirty="0" err="1"/>
              <a:t>ce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</a:t>
            </a:r>
            <a:r>
              <a:rPr lang="en-US" sz="1400" dirty="0" err="1"/>
              <a:t>scris</a:t>
            </a:r>
            <a:r>
              <a:rPr lang="en-US" sz="1400" dirty="0"/>
              <a:t> </a:t>
            </a:r>
            <a:r>
              <a:rPr lang="en-US" sz="1400" dirty="0" err="1"/>
              <a:t>într</a:t>
            </a:r>
            <a:r>
              <a:rPr lang="en-US" sz="1400" dirty="0"/>
              <a:t>-un </a:t>
            </a:r>
            <a:r>
              <a:rPr lang="en-US" sz="1400" dirty="0" err="1"/>
              <a:t>anumit</a:t>
            </a:r>
            <a:r>
              <a:rPr lang="en-US" sz="1400" dirty="0"/>
              <a:t> </a:t>
            </a:r>
            <a:r>
              <a:rPr lang="en-US" sz="1400" dirty="0" err="1"/>
              <a:t>fel</a:t>
            </a:r>
            <a:r>
              <a:rPr lang="en-US" sz="1400" dirty="0"/>
              <a:t>. O </a:t>
            </a:r>
            <a:r>
              <a:rPr lang="en-US" sz="1400" dirty="0" err="1"/>
              <a:t>modalitate</a:t>
            </a:r>
            <a:r>
              <a:rPr lang="en-US" sz="1400" dirty="0"/>
              <a:t> de a </a:t>
            </a:r>
            <a:r>
              <a:rPr lang="en-US" sz="1400" dirty="0" err="1"/>
              <a:t>preveni</a:t>
            </a:r>
            <a:r>
              <a:rPr lang="en-US" sz="1400" dirty="0"/>
              <a:t> </a:t>
            </a:r>
            <a:r>
              <a:rPr lang="en-US" sz="1400" dirty="0" err="1"/>
              <a:t>acest</a:t>
            </a:r>
            <a:r>
              <a:rPr lang="en-US" sz="1400" dirty="0"/>
              <a:t> </a:t>
            </a:r>
            <a:r>
              <a:rPr lang="en-US" sz="1400" dirty="0" err="1"/>
              <a:t>scenariu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adăugați</a:t>
            </a:r>
            <a:r>
              <a:rPr lang="en-US" sz="1400" dirty="0"/>
              <a:t> </a:t>
            </a:r>
            <a:r>
              <a:rPr lang="en-US" sz="1400" dirty="0" err="1"/>
              <a:t>comentarii</a:t>
            </a:r>
            <a:r>
              <a:rPr lang="en-US" sz="1400" dirty="0"/>
              <a:t> la </a:t>
            </a:r>
            <a:r>
              <a:rPr lang="en-US" sz="1400" dirty="0" err="1"/>
              <a:t>codul</a:t>
            </a:r>
            <a:r>
              <a:rPr lang="en-US" sz="1400" dirty="0"/>
              <a:t> </a:t>
            </a:r>
            <a:r>
              <a:rPr lang="en-US" sz="1400" dirty="0" err="1"/>
              <a:t>dvs</a:t>
            </a:r>
            <a:r>
              <a:rPr lang="en-US" sz="1400" dirty="0"/>
              <a:t>. Cu </a:t>
            </a:r>
            <a:r>
              <a:rPr lang="en-US" sz="1400" dirty="0" err="1"/>
              <a:t>toate</a:t>
            </a:r>
            <a:r>
              <a:rPr lang="en-US" sz="1400" dirty="0"/>
              <a:t> </a:t>
            </a:r>
            <a:r>
              <a:rPr lang="en-US" sz="1400" dirty="0" err="1"/>
              <a:t>acestea</a:t>
            </a:r>
            <a:r>
              <a:rPr lang="en-US" sz="1400" dirty="0"/>
              <a:t>, </a:t>
            </a:r>
            <a:r>
              <a:rPr lang="en-US" sz="1400" dirty="0" err="1"/>
              <a:t>comentariile</a:t>
            </a:r>
            <a:r>
              <a:rPr lang="en-US" sz="1400" dirty="0"/>
              <a:t> </a:t>
            </a:r>
            <a:r>
              <a:rPr lang="en-US" sz="1400" dirty="0" err="1"/>
              <a:t>sunt</a:t>
            </a:r>
            <a:r>
              <a:rPr lang="en-US" sz="1400" dirty="0"/>
              <a:t> </a:t>
            </a:r>
            <a:r>
              <a:rPr lang="en-US" sz="1400" dirty="0" err="1"/>
              <a:t>predispuse</a:t>
            </a:r>
            <a:r>
              <a:rPr lang="en-US" sz="1400" dirty="0"/>
              <a:t> la </a:t>
            </a:r>
            <a:r>
              <a:rPr lang="en-US" sz="1400" dirty="0" err="1"/>
              <a:t>putrezirea</a:t>
            </a:r>
            <a:r>
              <a:rPr lang="en-US" sz="1400" dirty="0"/>
              <a:t> </a:t>
            </a:r>
            <a:r>
              <a:rPr lang="en-US" sz="1400" dirty="0" err="1"/>
              <a:t>codului</a:t>
            </a:r>
            <a:r>
              <a:rPr lang="en-US" sz="1400" dirty="0"/>
              <a:t>. Cu </a:t>
            </a:r>
            <a:r>
              <a:rPr lang="en-US" sz="1400" dirty="0" err="1"/>
              <a:t>alte</a:t>
            </a:r>
            <a:r>
              <a:rPr lang="en-US" sz="1400" dirty="0"/>
              <a:t> </a:t>
            </a:r>
            <a:r>
              <a:rPr lang="en-US" sz="1400" dirty="0" err="1"/>
              <a:t>cuvinte</a:t>
            </a:r>
            <a:r>
              <a:rPr lang="en-US" sz="1400" dirty="0"/>
              <a:t>, </a:t>
            </a:r>
            <a:r>
              <a:rPr lang="en-US" sz="1400" dirty="0" err="1"/>
              <a:t>dacă</a:t>
            </a:r>
            <a:r>
              <a:rPr lang="en-US" sz="1400" dirty="0"/>
              <a:t> </a:t>
            </a:r>
            <a:r>
              <a:rPr lang="en-US" sz="1400" dirty="0" err="1"/>
              <a:t>codul</a:t>
            </a:r>
            <a:r>
              <a:rPr lang="en-US" sz="1400" dirty="0"/>
              <a:t> la care se </a:t>
            </a:r>
            <a:r>
              <a:rPr lang="en-US" sz="1400" dirty="0" err="1"/>
              <a:t>referă</a:t>
            </a:r>
            <a:r>
              <a:rPr lang="en-US" sz="1400" dirty="0"/>
              <a:t> </a:t>
            </a:r>
            <a:r>
              <a:rPr lang="en-US" sz="1400" dirty="0" err="1"/>
              <a:t>comentariul</a:t>
            </a:r>
            <a:r>
              <a:rPr lang="en-US" sz="1400" dirty="0"/>
              <a:t> se </a:t>
            </a:r>
            <a:r>
              <a:rPr lang="en-US" sz="1400" dirty="0" err="1"/>
              <a:t>modifică</a:t>
            </a:r>
            <a:r>
              <a:rPr lang="en-US" sz="1400" dirty="0"/>
              <a:t>, nu </a:t>
            </a:r>
            <a:r>
              <a:rPr lang="en-US" sz="1400" dirty="0" err="1"/>
              <a:t>există</a:t>
            </a:r>
            <a:r>
              <a:rPr lang="en-US" sz="1400" dirty="0"/>
              <a:t> </a:t>
            </a:r>
            <a:r>
              <a:rPr lang="en-US" sz="1400" dirty="0" err="1"/>
              <a:t>nicio</a:t>
            </a:r>
            <a:r>
              <a:rPr lang="en-US" sz="1400" dirty="0"/>
              <a:t> </a:t>
            </a:r>
            <a:r>
              <a:rPr lang="en-US" sz="1400" dirty="0" err="1"/>
              <a:t>garanție</a:t>
            </a:r>
            <a:r>
              <a:rPr lang="en-US" sz="1400" dirty="0"/>
              <a:t> </a:t>
            </a:r>
            <a:r>
              <a:rPr lang="en-US" sz="1400" dirty="0" err="1"/>
              <a:t>că</a:t>
            </a:r>
            <a:r>
              <a:rPr lang="en-US" sz="1400" dirty="0"/>
              <a:t> </a:t>
            </a:r>
            <a:r>
              <a:rPr lang="en-US" sz="1400" dirty="0" err="1"/>
              <a:t>comentariile</a:t>
            </a:r>
            <a:r>
              <a:rPr lang="en-US" sz="1400" dirty="0"/>
              <a:t> </a:t>
            </a:r>
            <a:r>
              <a:rPr lang="en-US" sz="1400" dirty="0" err="1"/>
              <a:t>vor</a:t>
            </a:r>
            <a:r>
              <a:rPr lang="en-US" sz="1400" dirty="0"/>
              <a:t> fi </a:t>
            </a:r>
            <a:r>
              <a:rPr lang="en-US" sz="1400" dirty="0" err="1"/>
              <a:t>modificate</a:t>
            </a:r>
            <a:r>
              <a:rPr lang="en-US" sz="1400" dirty="0"/>
              <a:t> </a:t>
            </a:r>
            <a:r>
              <a:rPr lang="en-US" sz="1400" dirty="0" err="1"/>
              <a:t>împreună</a:t>
            </a:r>
            <a:r>
              <a:rPr lang="en-US" sz="1400" dirty="0"/>
              <a:t> cu </a:t>
            </a:r>
            <a:r>
              <a:rPr lang="en-US" sz="1400" dirty="0" err="1"/>
              <a:t>acesta</a:t>
            </a:r>
            <a:r>
              <a:rPr lang="en-US" sz="1400" dirty="0"/>
              <a:t>. </a:t>
            </a:r>
            <a:r>
              <a:rPr lang="en-US" sz="1400" dirty="0" err="1"/>
              <a:t>Programatorul</a:t>
            </a:r>
            <a:r>
              <a:rPr lang="en-US" sz="1400" dirty="0"/>
              <a:t> care face </a:t>
            </a:r>
            <a:r>
              <a:rPr lang="en-US" sz="1400" dirty="0" err="1"/>
              <a:t>modificările</a:t>
            </a:r>
            <a:r>
              <a:rPr lang="en-US" sz="1400" dirty="0"/>
              <a:t> </a:t>
            </a:r>
            <a:r>
              <a:rPr lang="en-US" sz="1400" dirty="0" err="1"/>
              <a:t>ar</a:t>
            </a:r>
            <a:r>
              <a:rPr lang="en-US" sz="1400" dirty="0"/>
              <a:t> </a:t>
            </a:r>
            <a:r>
              <a:rPr lang="en-US" sz="1400" dirty="0" err="1"/>
              <a:t>putea</a:t>
            </a:r>
            <a:r>
              <a:rPr lang="en-US" sz="1400" dirty="0"/>
              <a:t> </a:t>
            </a:r>
            <a:r>
              <a:rPr lang="en-US" sz="1400" dirty="0" err="1"/>
              <a:t>ignora</a:t>
            </a:r>
            <a:r>
              <a:rPr lang="en-US" sz="1400" dirty="0"/>
              <a:t> </a:t>
            </a:r>
            <a:r>
              <a:rPr lang="en-US" sz="1400" dirty="0" err="1"/>
              <a:t>complet</a:t>
            </a:r>
            <a:r>
              <a:rPr lang="en-US" sz="1400" dirty="0"/>
              <a:t> </a:t>
            </a:r>
            <a:r>
              <a:rPr lang="en-US" sz="1400" dirty="0" err="1"/>
              <a:t>comentariile</a:t>
            </a:r>
            <a:r>
              <a:rPr lang="en-US" sz="1400" dirty="0"/>
              <a:t>.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acest</a:t>
            </a:r>
            <a:r>
              <a:rPr lang="en-US" sz="1400" dirty="0"/>
              <a:t> </a:t>
            </a:r>
            <a:r>
              <a:rPr lang="en-US" sz="1400" dirty="0" err="1"/>
              <a:t>lucru</a:t>
            </a:r>
            <a:r>
              <a:rPr lang="en-US" sz="1400" dirty="0"/>
              <a:t> </a:t>
            </a:r>
            <a:r>
              <a:rPr lang="en-US" sz="1400" dirty="0" err="1"/>
              <a:t>lasă</a:t>
            </a:r>
            <a:r>
              <a:rPr lang="en-US" sz="1400" dirty="0"/>
              <a:t> </a:t>
            </a:r>
            <a:r>
              <a:rPr lang="en-US" sz="1400" dirty="0" err="1"/>
              <a:t>codul</a:t>
            </a:r>
            <a:r>
              <a:rPr lang="en-US" sz="1400" dirty="0"/>
              <a:t> </a:t>
            </a:r>
            <a:r>
              <a:rPr lang="en-US" sz="1400" dirty="0" err="1"/>
              <a:t>tău</a:t>
            </a:r>
            <a:r>
              <a:rPr lang="en-US" sz="1400" dirty="0"/>
              <a:t> </a:t>
            </a:r>
            <a:r>
              <a:rPr lang="en-US" sz="1400" dirty="0" err="1"/>
              <a:t>plin</a:t>
            </a:r>
            <a:r>
              <a:rPr lang="en-US" sz="1400" dirty="0"/>
              <a:t> de </a:t>
            </a:r>
            <a:r>
              <a:rPr lang="en-US" sz="1400" dirty="0" err="1"/>
              <a:t>comentarii</a:t>
            </a:r>
            <a:r>
              <a:rPr lang="en-US" sz="1400" dirty="0"/>
              <a:t> </a:t>
            </a:r>
            <a:r>
              <a:rPr lang="en-US" sz="1400" dirty="0" err="1"/>
              <a:t>vechi</a:t>
            </a:r>
            <a:r>
              <a:rPr lang="en-US" sz="1400" dirty="0"/>
              <a:t>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înseamnă</a:t>
            </a:r>
            <a:r>
              <a:rPr lang="en-US" sz="1400" dirty="0"/>
              <a:t> </a:t>
            </a:r>
            <a:r>
              <a:rPr lang="en-US" sz="1400" dirty="0" err="1"/>
              <a:t>că</a:t>
            </a:r>
            <a:r>
              <a:rPr lang="en-US" sz="1400" dirty="0"/>
              <a:t> </a:t>
            </a:r>
            <a:r>
              <a:rPr lang="en-US" sz="1400" dirty="0" err="1"/>
              <a:t>orice</a:t>
            </a:r>
            <a:r>
              <a:rPr lang="en-US" sz="1400" dirty="0"/>
              <a:t> </a:t>
            </a:r>
            <a:r>
              <a:rPr lang="en-US" sz="1400" dirty="0" err="1"/>
              <a:t>comentarii</a:t>
            </a:r>
            <a:r>
              <a:rPr lang="en-US" sz="1400" dirty="0"/>
              <a:t> </a:t>
            </a:r>
            <a:r>
              <a:rPr lang="en-US" sz="1400" dirty="0" err="1"/>
              <a:t>noi</a:t>
            </a:r>
            <a:r>
              <a:rPr lang="en-US" sz="1400" dirty="0"/>
              <a:t> </a:t>
            </a:r>
            <a:r>
              <a:rPr lang="en-US" sz="1400" dirty="0" err="1"/>
              <a:t>vor</a:t>
            </a:r>
            <a:r>
              <a:rPr lang="en-US" sz="1400" dirty="0"/>
              <a:t> fi, </a:t>
            </a:r>
            <a:r>
              <a:rPr lang="en-US" sz="1400" dirty="0" err="1"/>
              <a:t>probabil</a:t>
            </a:r>
            <a:r>
              <a:rPr lang="en-US" sz="1400" dirty="0"/>
              <a:t>, </a:t>
            </a:r>
            <a:r>
              <a:rPr lang="en-US" sz="1400" dirty="0" err="1"/>
              <a:t>ignorate</a:t>
            </a:r>
            <a:r>
              <a:rPr lang="en-US" sz="1400" dirty="0"/>
              <a:t>, de </a:t>
            </a:r>
            <a:r>
              <a:rPr lang="en-US" sz="1400" dirty="0" err="1"/>
              <a:t>asemenea</a:t>
            </a:r>
            <a:r>
              <a:rPr lang="en-US" sz="1400" dirty="0"/>
              <a:t>, </a:t>
            </a:r>
            <a:r>
              <a:rPr lang="en-US" sz="1400" dirty="0" err="1"/>
              <a:t>deoarece</a:t>
            </a:r>
            <a:r>
              <a:rPr lang="en-US" sz="1400" dirty="0"/>
              <a:t> </a:t>
            </a:r>
            <a:r>
              <a:rPr lang="en-US" sz="1400" dirty="0" err="1"/>
              <a:t>nimeni</a:t>
            </a:r>
            <a:r>
              <a:rPr lang="en-US" sz="1400" dirty="0"/>
              <a:t> nu </a:t>
            </a:r>
            <a:r>
              <a:rPr lang="en-US" sz="1400" dirty="0" err="1"/>
              <a:t>poate</a:t>
            </a:r>
            <a:r>
              <a:rPr lang="en-US" sz="1400" dirty="0"/>
              <a:t> </a:t>
            </a:r>
            <a:r>
              <a:rPr lang="en-US" sz="1400" dirty="0" err="1"/>
              <a:t>spune</a:t>
            </a:r>
            <a:r>
              <a:rPr lang="en-US" sz="1400" dirty="0"/>
              <a:t> </a:t>
            </a:r>
            <a:r>
              <a:rPr lang="en-US" sz="1400" dirty="0" err="1"/>
              <a:t>dacă</a:t>
            </a:r>
            <a:r>
              <a:rPr lang="en-US" sz="1400" dirty="0"/>
              <a:t> </a:t>
            </a:r>
            <a:r>
              <a:rPr lang="en-US" sz="1400" dirty="0" err="1"/>
              <a:t>sunt</a:t>
            </a:r>
            <a:r>
              <a:rPr lang="en-US" sz="1400" dirty="0"/>
              <a:t> </a:t>
            </a:r>
            <a:r>
              <a:rPr lang="en-US" sz="1400" dirty="0" err="1"/>
              <a:t>chiar</a:t>
            </a:r>
            <a:r>
              <a:rPr lang="en-US" sz="1400" dirty="0"/>
              <a:t> </a:t>
            </a:r>
            <a:r>
              <a:rPr lang="en-US" sz="1400" dirty="0" err="1"/>
              <a:t>relevante</a:t>
            </a:r>
            <a:r>
              <a:rPr lang="en-US" sz="1400" dirty="0"/>
              <a:t> </a:t>
            </a:r>
            <a:r>
              <a:rPr lang="en-US" sz="1400" dirty="0" err="1"/>
              <a:t>sau</a:t>
            </a:r>
            <a:r>
              <a:rPr lang="en-US" sz="1400" dirty="0"/>
              <a:t> nu. </a:t>
            </a:r>
            <a:r>
              <a:rPr lang="en-US" sz="1400" dirty="0" err="1"/>
              <a:t>Testele</a:t>
            </a:r>
            <a:r>
              <a:rPr lang="en-US" sz="1400" dirty="0"/>
              <a:t>, </a:t>
            </a:r>
            <a:r>
              <a:rPr lang="en-US" sz="1400" dirty="0" err="1"/>
              <a:t>pe</a:t>
            </a:r>
            <a:r>
              <a:rPr lang="en-US" sz="1400" dirty="0"/>
              <a:t> de </a:t>
            </a:r>
            <a:r>
              <a:rPr lang="en-US" sz="1400" dirty="0" err="1"/>
              <a:t>altă</a:t>
            </a:r>
            <a:r>
              <a:rPr lang="en-US" sz="1400" dirty="0"/>
              <a:t> </a:t>
            </a:r>
            <a:r>
              <a:rPr lang="en-US" sz="1400" dirty="0" err="1"/>
              <a:t>parte</a:t>
            </a:r>
            <a:r>
              <a:rPr lang="en-US" sz="1400" dirty="0"/>
              <a:t>, </a:t>
            </a:r>
            <a:r>
              <a:rPr lang="en-US" sz="1400" dirty="0" err="1"/>
              <a:t>oferă</a:t>
            </a:r>
            <a:r>
              <a:rPr lang="en-US" sz="1400" dirty="0"/>
              <a:t> un </a:t>
            </a:r>
            <a:r>
              <a:rPr lang="en-US" sz="1400" dirty="0" err="1"/>
              <a:t>mediu</a:t>
            </a:r>
            <a:r>
              <a:rPr lang="en-US" sz="1400" dirty="0"/>
              <a:t> </a:t>
            </a:r>
            <a:r>
              <a:rPr lang="en-US" sz="1400" dirty="0" err="1"/>
              <a:t>concret</a:t>
            </a:r>
            <a:r>
              <a:rPr lang="en-US" sz="1400" dirty="0"/>
              <a:t> </a:t>
            </a:r>
            <a:r>
              <a:rPr lang="en-US" sz="1400" dirty="0" err="1"/>
              <a:t>pentru</a:t>
            </a:r>
            <a:r>
              <a:rPr lang="en-US" sz="1400" dirty="0"/>
              <a:t> a </a:t>
            </a:r>
            <a:r>
              <a:rPr lang="en-US" sz="1400" dirty="0" err="1"/>
              <a:t>exprima</a:t>
            </a:r>
            <a:r>
              <a:rPr lang="en-US" sz="1400" dirty="0"/>
              <a:t> </a:t>
            </a:r>
            <a:r>
              <a:rPr lang="en-US" sz="1400" dirty="0" err="1"/>
              <a:t>ce</a:t>
            </a:r>
            <a:r>
              <a:rPr lang="en-US" sz="1400" dirty="0"/>
              <a:t> </a:t>
            </a:r>
            <a:r>
              <a:rPr lang="en-US" sz="1400" dirty="0" err="1"/>
              <a:t>ar</a:t>
            </a:r>
            <a:r>
              <a:rPr lang="en-US" sz="1400" dirty="0"/>
              <a:t> </a:t>
            </a:r>
            <a:r>
              <a:rPr lang="en-US" sz="1400" dirty="0" err="1"/>
              <a:t>trebui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facă</a:t>
            </a:r>
            <a:r>
              <a:rPr lang="en-US" sz="1400" dirty="0"/>
              <a:t> </a:t>
            </a:r>
            <a:r>
              <a:rPr lang="en-US" sz="1400" dirty="0" err="1"/>
              <a:t>codul</a:t>
            </a:r>
            <a:r>
              <a:rPr lang="en-US" sz="1400" dirty="0"/>
              <a:t> </a:t>
            </a:r>
            <a:r>
              <a:rPr lang="en-US" sz="1400" dirty="0" err="1"/>
              <a:t>dvs</a:t>
            </a:r>
            <a:r>
              <a:rPr lang="en-US" sz="1400" dirty="0"/>
              <a:t>.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diferitele</a:t>
            </a:r>
            <a:r>
              <a:rPr lang="en-US" sz="1400" dirty="0"/>
              <a:t> </a:t>
            </a:r>
            <a:r>
              <a:rPr lang="en-US" sz="1400" dirty="0" err="1"/>
              <a:t>situații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care </a:t>
            </a:r>
            <a:r>
              <a:rPr lang="en-US" sz="1400" dirty="0" err="1"/>
              <a:t>acesta</a:t>
            </a:r>
            <a:r>
              <a:rPr lang="en-US" sz="1400" dirty="0"/>
              <a:t> </a:t>
            </a:r>
            <a:r>
              <a:rPr lang="en-US" sz="1400" dirty="0" err="1"/>
              <a:t>ar</a:t>
            </a:r>
            <a:r>
              <a:rPr lang="en-US" sz="1400" dirty="0"/>
              <a:t> </a:t>
            </a:r>
            <a:r>
              <a:rPr lang="en-US" sz="1400" dirty="0" err="1"/>
              <a:t>trebui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producă</a:t>
            </a:r>
            <a:r>
              <a:rPr lang="en-US" sz="1400" dirty="0"/>
              <a:t> o </a:t>
            </a:r>
            <a:r>
              <a:rPr lang="en-US" sz="1400" dirty="0" err="1"/>
              <a:t>anumită</a:t>
            </a:r>
            <a:r>
              <a:rPr lang="en-US" sz="1400" dirty="0"/>
              <a:t> </a:t>
            </a:r>
            <a:r>
              <a:rPr lang="en-US" sz="1400" dirty="0" err="1"/>
              <a:t>ieșire</a:t>
            </a:r>
            <a:r>
              <a:rPr lang="en-US" sz="1400" dirty="0"/>
              <a:t>.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dacă</a:t>
            </a:r>
            <a:r>
              <a:rPr lang="en-US" sz="1400" dirty="0"/>
              <a:t> </a:t>
            </a:r>
            <a:r>
              <a:rPr lang="en-US" sz="1400" dirty="0" err="1"/>
              <a:t>codul</a:t>
            </a:r>
            <a:r>
              <a:rPr lang="en-US" sz="1400" dirty="0"/>
              <a:t> de sub un </a:t>
            </a:r>
            <a:r>
              <a:rPr lang="en-US" sz="1400" dirty="0" err="1"/>
              <a:t>anumit</a:t>
            </a:r>
            <a:r>
              <a:rPr lang="en-US" sz="1400" dirty="0"/>
              <a:t> test se </a:t>
            </a:r>
            <a:r>
              <a:rPr lang="en-US" sz="1400" dirty="0" err="1"/>
              <a:t>schimbă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</a:t>
            </a:r>
            <a:r>
              <a:rPr lang="en-US" sz="1400" dirty="0" err="1"/>
              <a:t>punctul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care </a:t>
            </a:r>
            <a:r>
              <a:rPr lang="en-US" sz="1400" dirty="0" err="1"/>
              <a:t>testul</a:t>
            </a:r>
            <a:r>
              <a:rPr lang="en-US" sz="1400" dirty="0"/>
              <a:t> nu </a:t>
            </a:r>
            <a:r>
              <a:rPr lang="en-US" sz="1400" dirty="0" err="1"/>
              <a:t>mai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relevant, </a:t>
            </a:r>
            <a:r>
              <a:rPr lang="en-US" sz="1400" dirty="0" err="1"/>
              <a:t>atunci</a:t>
            </a:r>
            <a:r>
              <a:rPr lang="en-US" sz="1400" dirty="0"/>
              <a:t> </a:t>
            </a:r>
            <a:r>
              <a:rPr lang="en-US" sz="1400" dirty="0" err="1"/>
              <a:t>testul</a:t>
            </a:r>
            <a:r>
              <a:rPr lang="en-US" sz="1400" dirty="0"/>
              <a:t> se </a:t>
            </a:r>
            <a:r>
              <a:rPr lang="en-US" sz="1400" dirty="0" err="1"/>
              <a:t>va</a:t>
            </a:r>
            <a:r>
              <a:rPr lang="en-US" sz="1400" dirty="0"/>
              <a:t> </a:t>
            </a:r>
            <a:r>
              <a:rPr lang="en-US" sz="1400" dirty="0" err="1"/>
              <a:t>întrerupe</a:t>
            </a:r>
            <a:r>
              <a:rPr lang="en-US" sz="1400" dirty="0"/>
              <a:t>, </a:t>
            </a:r>
            <a:r>
              <a:rPr lang="en-US" sz="1400" dirty="0" err="1"/>
              <a:t>ceea</a:t>
            </a:r>
            <a:r>
              <a:rPr lang="en-US" sz="1400" dirty="0"/>
              <a:t> </a:t>
            </a:r>
            <a:r>
              <a:rPr lang="en-US" sz="1400" dirty="0" err="1"/>
              <a:t>ce</a:t>
            </a:r>
            <a:r>
              <a:rPr lang="en-US" sz="1400" dirty="0"/>
              <a:t> </a:t>
            </a:r>
            <a:r>
              <a:rPr lang="en-US" sz="1400" dirty="0" err="1"/>
              <a:t>forțează</a:t>
            </a:r>
            <a:r>
              <a:rPr lang="en-US" sz="1400" dirty="0"/>
              <a:t> </a:t>
            </a:r>
            <a:r>
              <a:rPr lang="en-US" sz="1400" dirty="0" err="1"/>
              <a:t>dezvoltatorul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actualizeze</a:t>
            </a:r>
            <a:r>
              <a:rPr lang="en-US" sz="1400" dirty="0"/>
              <a:t> </a:t>
            </a:r>
            <a:r>
              <a:rPr lang="en-US" sz="1400" dirty="0" err="1"/>
              <a:t>testul</a:t>
            </a:r>
            <a:r>
              <a:rPr lang="en-US" sz="1400" dirty="0"/>
              <a:t>.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acest</a:t>
            </a:r>
            <a:r>
              <a:rPr lang="en-US" sz="1400" dirty="0"/>
              <a:t> </a:t>
            </a:r>
            <a:r>
              <a:rPr lang="en-US" sz="1400" dirty="0" err="1"/>
              <a:t>lucru</a:t>
            </a:r>
            <a:r>
              <a:rPr lang="en-US" sz="1400" dirty="0"/>
              <a:t> </a:t>
            </a:r>
            <a:r>
              <a:rPr lang="en-US" sz="1400" dirty="0" err="1"/>
              <a:t>menține</a:t>
            </a:r>
            <a:r>
              <a:rPr lang="en-US" sz="1400" dirty="0"/>
              <a:t> </a:t>
            </a:r>
            <a:r>
              <a:rPr lang="en-US" sz="1400" dirty="0" err="1"/>
              <a:t>toate</a:t>
            </a:r>
            <a:r>
              <a:rPr lang="en-US" sz="1400" dirty="0"/>
              <a:t> </a:t>
            </a:r>
            <a:r>
              <a:rPr lang="en-US" sz="1400" dirty="0" err="1"/>
              <a:t>testele</a:t>
            </a:r>
            <a:r>
              <a:rPr lang="en-US" sz="1400" dirty="0"/>
              <a:t> din </a:t>
            </a:r>
            <a:r>
              <a:rPr lang="en-US" sz="1400" dirty="0" err="1"/>
              <a:t>baza</a:t>
            </a:r>
            <a:r>
              <a:rPr lang="en-US" sz="1400" dirty="0"/>
              <a:t> de </a:t>
            </a:r>
            <a:r>
              <a:rPr lang="en-US" sz="1400" dirty="0" err="1"/>
              <a:t>coduri</a:t>
            </a:r>
            <a:r>
              <a:rPr lang="en-US" sz="1400" dirty="0"/>
              <a:t> curate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relevante</a:t>
            </a:r>
            <a:r>
              <a:rPr lang="en-US" sz="140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027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/>
              <a:t>Se </a:t>
            </a:r>
            <a:r>
              <a:rPr lang="en-US" sz="1400" dirty="0" err="1"/>
              <a:t>întâmplă</a:t>
            </a:r>
            <a:r>
              <a:rPr lang="en-US" sz="1400" dirty="0"/>
              <a:t> </a:t>
            </a:r>
            <a:r>
              <a:rPr lang="en-US" sz="1400" dirty="0" err="1"/>
              <a:t>foarte</a:t>
            </a:r>
            <a:r>
              <a:rPr lang="en-US" sz="1400" dirty="0"/>
              <a:t> des ca un </a:t>
            </a:r>
            <a:r>
              <a:rPr lang="en-US" sz="1400" dirty="0" err="1"/>
              <a:t>programator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dea</a:t>
            </a:r>
            <a:r>
              <a:rPr lang="en-US" sz="1400" dirty="0"/>
              <a:t> </a:t>
            </a:r>
            <a:r>
              <a:rPr lang="en-US" sz="1400" dirty="0" err="1"/>
              <a:t>peste</a:t>
            </a:r>
            <a:r>
              <a:rPr lang="en-US" sz="1400" dirty="0"/>
              <a:t> o </a:t>
            </a:r>
            <a:r>
              <a:rPr lang="en-US" sz="1400" dirty="0" err="1"/>
              <a:t>bucată</a:t>
            </a:r>
            <a:r>
              <a:rPr lang="en-US" sz="1400" dirty="0"/>
              <a:t> de cod </a:t>
            </a:r>
            <a:r>
              <a:rPr lang="en-US" sz="1400" dirty="0" err="1"/>
              <a:t>scrisă</a:t>
            </a:r>
            <a:r>
              <a:rPr lang="en-US" sz="1400" dirty="0"/>
              <a:t> de </a:t>
            </a:r>
            <a:r>
              <a:rPr lang="en-US" sz="1400" dirty="0" err="1"/>
              <a:t>altcineva</a:t>
            </a:r>
            <a:r>
              <a:rPr lang="en-US" sz="1400" dirty="0"/>
              <a:t>. </a:t>
            </a:r>
            <a:r>
              <a:rPr lang="en-US" sz="1400" dirty="0" err="1"/>
              <a:t>Poate</a:t>
            </a:r>
            <a:r>
              <a:rPr lang="en-US" sz="1400" dirty="0"/>
              <a:t> </a:t>
            </a:r>
            <a:r>
              <a:rPr lang="en-US" sz="1400" dirty="0" err="1"/>
              <a:t>că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o </a:t>
            </a:r>
            <a:r>
              <a:rPr lang="en-US" sz="1400" dirty="0" err="1"/>
              <a:t>piesă</a:t>
            </a:r>
            <a:r>
              <a:rPr lang="en-US" sz="1400" dirty="0"/>
              <a:t> de cod </a:t>
            </a:r>
            <a:r>
              <a:rPr lang="en-US" sz="1400" dirty="0" err="1"/>
              <a:t>veche</a:t>
            </a:r>
            <a:r>
              <a:rPr lang="en-US" sz="1400" dirty="0"/>
              <a:t>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poate</a:t>
            </a:r>
            <a:r>
              <a:rPr lang="en-US" sz="1400" dirty="0"/>
              <a:t> </a:t>
            </a:r>
            <a:r>
              <a:rPr lang="en-US" sz="1400" dirty="0" err="1"/>
              <a:t>chiar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</a:t>
            </a:r>
            <a:r>
              <a:rPr lang="en-US" sz="1400" dirty="0" err="1"/>
              <a:t>scrisă</a:t>
            </a:r>
            <a:r>
              <a:rPr lang="en-US" sz="1400" dirty="0"/>
              <a:t> de </a:t>
            </a:r>
            <a:r>
              <a:rPr lang="en-US" sz="1400" dirty="0" err="1"/>
              <a:t>cineva</a:t>
            </a:r>
            <a:r>
              <a:rPr lang="en-US" sz="1400" dirty="0"/>
              <a:t> care nu </a:t>
            </a:r>
            <a:r>
              <a:rPr lang="en-US" sz="1400" dirty="0" err="1"/>
              <a:t>mai</a:t>
            </a:r>
            <a:r>
              <a:rPr lang="en-US" sz="1400" dirty="0"/>
              <a:t> </a:t>
            </a:r>
            <a:r>
              <a:rPr lang="en-US" sz="1400" dirty="0" err="1"/>
              <a:t>lucrează</a:t>
            </a:r>
            <a:r>
              <a:rPr lang="en-US" sz="1400" dirty="0"/>
              <a:t> la </a:t>
            </a:r>
            <a:r>
              <a:rPr lang="en-US" sz="1400" dirty="0" err="1"/>
              <a:t>companie</a:t>
            </a:r>
            <a:r>
              <a:rPr lang="en-US" sz="1400" dirty="0"/>
              <a:t> </a:t>
            </a:r>
            <a:r>
              <a:rPr lang="en-US" sz="1400" dirty="0" err="1"/>
              <a:t>și</a:t>
            </a:r>
            <a:r>
              <a:rPr lang="en-US" sz="1400" dirty="0"/>
              <a:t> nu are </a:t>
            </a:r>
            <a:r>
              <a:rPr lang="en-US" sz="1400" dirty="0" err="1"/>
              <a:t>habar</a:t>
            </a:r>
            <a:r>
              <a:rPr lang="en-US" sz="1400" dirty="0"/>
              <a:t> </a:t>
            </a:r>
            <a:r>
              <a:rPr lang="en-US" sz="1400" dirty="0" err="1"/>
              <a:t>ce</a:t>
            </a:r>
            <a:r>
              <a:rPr lang="en-US" sz="1400" dirty="0"/>
              <a:t> face </a:t>
            </a:r>
            <a:r>
              <a:rPr lang="en-US" sz="1400" dirty="0" err="1"/>
              <a:t>sau</a:t>
            </a:r>
            <a:r>
              <a:rPr lang="en-US" sz="1400" dirty="0"/>
              <a:t> de </a:t>
            </a:r>
            <a:r>
              <a:rPr lang="en-US" sz="1400" dirty="0" err="1"/>
              <a:t>ce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</a:t>
            </a:r>
            <a:r>
              <a:rPr lang="en-US" sz="1400" dirty="0" err="1"/>
              <a:t>scris</a:t>
            </a:r>
            <a:r>
              <a:rPr lang="en-US" sz="1400" dirty="0"/>
              <a:t> </a:t>
            </a:r>
            <a:r>
              <a:rPr lang="en-US" sz="1400" dirty="0" err="1"/>
              <a:t>într</a:t>
            </a:r>
            <a:r>
              <a:rPr lang="en-US" sz="1400" dirty="0"/>
              <a:t>-un </a:t>
            </a:r>
            <a:r>
              <a:rPr lang="en-US" sz="1400" dirty="0" err="1"/>
              <a:t>anumit</a:t>
            </a:r>
            <a:r>
              <a:rPr lang="en-US" sz="1400" dirty="0"/>
              <a:t> </a:t>
            </a:r>
            <a:r>
              <a:rPr lang="en-US" sz="1400" dirty="0" err="1"/>
              <a:t>fel</a:t>
            </a:r>
            <a:r>
              <a:rPr lang="en-US" sz="1400" dirty="0"/>
              <a:t>. O </a:t>
            </a:r>
            <a:r>
              <a:rPr lang="en-US" sz="1400" dirty="0" err="1"/>
              <a:t>modalitate</a:t>
            </a:r>
            <a:r>
              <a:rPr lang="en-US" sz="1400" dirty="0"/>
              <a:t> de a </a:t>
            </a:r>
            <a:r>
              <a:rPr lang="en-US" sz="1400" dirty="0" err="1"/>
              <a:t>preveni</a:t>
            </a:r>
            <a:r>
              <a:rPr lang="en-US" sz="1400" dirty="0"/>
              <a:t> </a:t>
            </a:r>
            <a:r>
              <a:rPr lang="en-US" sz="1400" dirty="0" err="1"/>
              <a:t>acest</a:t>
            </a:r>
            <a:r>
              <a:rPr lang="en-US" sz="1400" dirty="0"/>
              <a:t> </a:t>
            </a:r>
            <a:r>
              <a:rPr lang="en-US" sz="1400" dirty="0" err="1"/>
              <a:t>scenariu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adăugați</a:t>
            </a:r>
            <a:r>
              <a:rPr lang="en-US" sz="1400" dirty="0"/>
              <a:t> </a:t>
            </a:r>
            <a:r>
              <a:rPr lang="en-US" sz="1400" dirty="0" err="1"/>
              <a:t>comentarii</a:t>
            </a:r>
            <a:r>
              <a:rPr lang="en-US" sz="1400" dirty="0"/>
              <a:t> la </a:t>
            </a:r>
            <a:r>
              <a:rPr lang="en-US" sz="1400" dirty="0" err="1"/>
              <a:t>codul</a:t>
            </a:r>
            <a:r>
              <a:rPr lang="en-US" sz="1400" dirty="0"/>
              <a:t> </a:t>
            </a:r>
            <a:r>
              <a:rPr lang="en-US" sz="1400" dirty="0" err="1"/>
              <a:t>dvs</a:t>
            </a:r>
            <a:r>
              <a:rPr lang="en-US" sz="1400" dirty="0"/>
              <a:t>. Cu </a:t>
            </a:r>
            <a:r>
              <a:rPr lang="en-US" sz="1400" dirty="0" err="1"/>
              <a:t>toate</a:t>
            </a:r>
            <a:r>
              <a:rPr lang="en-US" sz="1400" dirty="0"/>
              <a:t> </a:t>
            </a:r>
            <a:r>
              <a:rPr lang="en-US" sz="1400" dirty="0" err="1"/>
              <a:t>acestea</a:t>
            </a:r>
            <a:r>
              <a:rPr lang="en-US" sz="1400" dirty="0"/>
              <a:t>, </a:t>
            </a:r>
            <a:r>
              <a:rPr lang="en-US" sz="1400" dirty="0" err="1"/>
              <a:t>comentariile</a:t>
            </a:r>
            <a:r>
              <a:rPr lang="en-US" sz="1400" dirty="0"/>
              <a:t> </a:t>
            </a:r>
            <a:r>
              <a:rPr lang="en-US" sz="1400" dirty="0" err="1"/>
              <a:t>sunt</a:t>
            </a:r>
            <a:r>
              <a:rPr lang="en-US" sz="1400" dirty="0"/>
              <a:t> </a:t>
            </a:r>
            <a:r>
              <a:rPr lang="en-US" sz="1400" dirty="0" err="1"/>
              <a:t>predispuse</a:t>
            </a:r>
            <a:r>
              <a:rPr lang="en-US" sz="1400" dirty="0"/>
              <a:t> la </a:t>
            </a:r>
            <a:r>
              <a:rPr lang="en-US" sz="1400" dirty="0" err="1"/>
              <a:t>putrezirea</a:t>
            </a:r>
            <a:r>
              <a:rPr lang="en-US" sz="1400" dirty="0"/>
              <a:t> </a:t>
            </a:r>
            <a:r>
              <a:rPr lang="en-US" sz="1400" dirty="0" err="1"/>
              <a:t>codului</a:t>
            </a:r>
            <a:r>
              <a:rPr lang="en-US" sz="1400" dirty="0"/>
              <a:t>. Cu </a:t>
            </a:r>
            <a:r>
              <a:rPr lang="en-US" sz="1400" dirty="0" err="1"/>
              <a:t>alte</a:t>
            </a:r>
            <a:r>
              <a:rPr lang="en-US" sz="1400" dirty="0"/>
              <a:t> </a:t>
            </a:r>
            <a:r>
              <a:rPr lang="en-US" sz="1400" dirty="0" err="1"/>
              <a:t>cuvinte</a:t>
            </a:r>
            <a:r>
              <a:rPr lang="en-US" sz="1400" dirty="0"/>
              <a:t>, </a:t>
            </a:r>
            <a:r>
              <a:rPr lang="en-US" sz="1400" dirty="0" err="1"/>
              <a:t>dacă</a:t>
            </a:r>
            <a:r>
              <a:rPr lang="en-US" sz="1400" dirty="0"/>
              <a:t> </a:t>
            </a:r>
            <a:r>
              <a:rPr lang="en-US" sz="1400" dirty="0" err="1"/>
              <a:t>codul</a:t>
            </a:r>
            <a:r>
              <a:rPr lang="en-US" sz="1400" dirty="0"/>
              <a:t> la care se </a:t>
            </a:r>
            <a:r>
              <a:rPr lang="en-US" sz="1400" dirty="0" err="1"/>
              <a:t>referă</a:t>
            </a:r>
            <a:r>
              <a:rPr lang="en-US" sz="1400" dirty="0"/>
              <a:t> </a:t>
            </a:r>
            <a:r>
              <a:rPr lang="en-US" sz="1400" dirty="0" err="1"/>
              <a:t>comentariul</a:t>
            </a:r>
            <a:r>
              <a:rPr lang="en-US" sz="1400" dirty="0"/>
              <a:t> se </a:t>
            </a:r>
            <a:r>
              <a:rPr lang="en-US" sz="1400" dirty="0" err="1"/>
              <a:t>modifică</a:t>
            </a:r>
            <a:r>
              <a:rPr lang="en-US" sz="1400" dirty="0"/>
              <a:t>, nu </a:t>
            </a:r>
            <a:r>
              <a:rPr lang="en-US" sz="1400" dirty="0" err="1"/>
              <a:t>există</a:t>
            </a:r>
            <a:r>
              <a:rPr lang="en-US" sz="1400" dirty="0"/>
              <a:t> </a:t>
            </a:r>
            <a:r>
              <a:rPr lang="en-US" sz="1400" dirty="0" err="1"/>
              <a:t>nicio</a:t>
            </a:r>
            <a:r>
              <a:rPr lang="en-US" sz="1400" dirty="0"/>
              <a:t> </a:t>
            </a:r>
            <a:r>
              <a:rPr lang="en-US" sz="1400" dirty="0" err="1"/>
              <a:t>garanție</a:t>
            </a:r>
            <a:r>
              <a:rPr lang="en-US" sz="1400" dirty="0"/>
              <a:t> </a:t>
            </a:r>
            <a:r>
              <a:rPr lang="en-US" sz="1400" dirty="0" err="1"/>
              <a:t>că</a:t>
            </a:r>
            <a:r>
              <a:rPr lang="en-US" sz="1400" dirty="0"/>
              <a:t> </a:t>
            </a:r>
            <a:r>
              <a:rPr lang="en-US" sz="1400" dirty="0" err="1"/>
              <a:t>comentariile</a:t>
            </a:r>
            <a:r>
              <a:rPr lang="en-US" sz="1400" dirty="0"/>
              <a:t> </a:t>
            </a:r>
            <a:r>
              <a:rPr lang="en-US" sz="1400" dirty="0" err="1"/>
              <a:t>vor</a:t>
            </a:r>
            <a:r>
              <a:rPr lang="en-US" sz="1400" dirty="0"/>
              <a:t> fi </a:t>
            </a:r>
            <a:r>
              <a:rPr lang="en-US" sz="1400" dirty="0" err="1"/>
              <a:t>modificate</a:t>
            </a:r>
            <a:r>
              <a:rPr lang="en-US" sz="1400" dirty="0"/>
              <a:t> </a:t>
            </a:r>
            <a:r>
              <a:rPr lang="en-US" sz="1400" dirty="0" err="1"/>
              <a:t>împreună</a:t>
            </a:r>
            <a:r>
              <a:rPr lang="en-US" sz="1400" dirty="0"/>
              <a:t> cu </a:t>
            </a:r>
            <a:r>
              <a:rPr lang="en-US" sz="1400" dirty="0" err="1"/>
              <a:t>acesta</a:t>
            </a:r>
            <a:r>
              <a:rPr lang="en-US" sz="1400" dirty="0"/>
              <a:t>. </a:t>
            </a:r>
            <a:r>
              <a:rPr lang="en-US" sz="1400" dirty="0" err="1"/>
              <a:t>Programatorul</a:t>
            </a:r>
            <a:r>
              <a:rPr lang="en-US" sz="1400" dirty="0"/>
              <a:t> care face </a:t>
            </a:r>
            <a:r>
              <a:rPr lang="en-US" sz="1400" dirty="0" err="1"/>
              <a:t>modificările</a:t>
            </a:r>
            <a:r>
              <a:rPr lang="en-US" sz="1400" dirty="0"/>
              <a:t> </a:t>
            </a:r>
            <a:r>
              <a:rPr lang="en-US" sz="1400" dirty="0" err="1"/>
              <a:t>ar</a:t>
            </a:r>
            <a:r>
              <a:rPr lang="en-US" sz="1400" dirty="0"/>
              <a:t> </a:t>
            </a:r>
            <a:r>
              <a:rPr lang="en-US" sz="1400" dirty="0" err="1"/>
              <a:t>putea</a:t>
            </a:r>
            <a:r>
              <a:rPr lang="en-US" sz="1400" dirty="0"/>
              <a:t> </a:t>
            </a:r>
            <a:r>
              <a:rPr lang="en-US" sz="1400" dirty="0" err="1"/>
              <a:t>ignora</a:t>
            </a:r>
            <a:r>
              <a:rPr lang="en-US" sz="1400" dirty="0"/>
              <a:t> </a:t>
            </a:r>
            <a:r>
              <a:rPr lang="en-US" sz="1400" dirty="0" err="1"/>
              <a:t>complet</a:t>
            </a:r>
            <a:r>
              <a:rPr lang="en-US" sz="1400" dirty="0"/>
              <a:t> </a:t>
            </a:r>
            <a:r>
              <a:rPr lang="en-US" sz="1400" dirty="0" err="1"/>
              <a:t>comentariile</a:t>
            </a:r>
            <a:r>
              <a:rPr lang="en-US" sz="1400" dirty="0"/>
              <a:t>.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acest</a:t>
            </a:r>
            <a:r>
              <a:rPr lang="en-US" sz="1400" dirty="0"/>
              <a:t> </a:t>
            </a:r>
            <a:r>
              <a:rPr lang="en-US" sz="1400" dirty="0" err="1"/>
              <a:t>lucru</a:t>
            </a:r>
            <a:r>
              <a:rPr lang="en-US" sz="1400" dirty="0"/>
              <a:t> </a:t>
            </a:r>
            <a:r>
              <a:rPr lang="en-US" sz="1400" dirty="0" err="1"/>
              <a:t>lasă</a:t>
            </a:r>
            <a:r>
              <a:rPr lang="en-US" sz="1400" dirty="0"/>
              <a:t> </a:t>
            </a:r>
            <a:r>
              <a:rPr lang="en-US" sz="1400" dirty="0" err="1"/>
              <a:t>codul</a:t>
            </a:r>
            <a:r>
              <a:rPr lang="en-US" sz="1400" dirty="0"/>
              <a:t> </a:t>
            </a:r>
            <a:r>
              <a:rPr lang="en-US" sz="1400" dirty="0" err="1"/>
              <a:t>tău</a:t>
            </a:r>
            <a:r>
              <a:rPr lang="en-US" sz="1400" dirty="0"/>
              <a:t> </a:t>
            </a:r>
            <a:r>
              <a:rPr lang="en-US" sz="1400" dirty="0" err="1"/>
              <a:t>plin</a:t>
            </a:r>
            <a:r>
              <a:rPr lang="en-US" sz="1400" dirty="0"/>
              <a:t> de </a:t>
            </a:r>
            <a:r>
              <a:rPr lang="en-US" sz="1400" dirty="0" err="1"/>
              <a:t>comentarii</a:t>
            </a:r>
            <a:r>
              <a:rPr lang="en-US" sz="1400" dirty="0"/>
              <a:t> </a:t>
            </a:r>
            <a:r>
              <a:rPr lang="en-US" sz="1400" dirty="0" err="1"/>
              <a:t>vechi</a:t>
            </a:r>
            <a:r>
              <a:rPr lang="en-US" sz="1400" dirty="0"/>
              <a:t>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înseamnă</a:t>
            </a:r>
            <a:r>
              <a:rPr lang="en-US" sz="1400" dirty="0"/>
              <a:t> </a:t>
            </a:r>
            <a:r>
              <a:rPr lang="en-US" sz="1400" dirty="0" err="1"/>
              <a:t>că</a:t>
            </a:r>
            <a:r>
              <a:rPr lang="en-US" sz="1400" dirty="0"/>
              <a:t> </a:t>
            </a:r>
            <a:r>
              <a:rPr lang="en-US" sz="1400" dirty="0" err="1"/>
              <a:t>orice</a:t>
            </a:r>
            <a:r>
              <a:rPr lang="en-US" sz="1400" dirty="0"/>
              <a:t> </a:t>
            </a:r>
            <a:r>
              <a:rPr lang="en-US" sz="1400" dirty="0" err="1"/>
              <a:t>comentarii</a:t>
            </a:r>
            <a:r>
              <a:rPr lang="en-US" sz="1400" dirty="0"/>
              <a:t> </a:t>
            </a:r>
            <a:r>
              <a:rPr lang="en-US" sz="1400" dirty="0" err="1"/>
              <a:t>noi</a:t>
            </a:r>
            <a:r>
              <a:rPr lang="en-US" sz="1400" dirty="0"/>
              <a:t> </a:t>
            </a:r>
            <a:r>
              <a:rPr lang="en-US" sz="1400" dirty="0" err="1"/>
              <a:t>vor</a:t>
            </a:r>
            <a:r>
              <a:rPr lang="en-US" sz="1400" dirty="0"/>
              <a:t> fi, </a:t>
            </a:r>
            <a:r>
              <a:rPr lang="en-US" sz="1400" dirty="0" err="1"/>
              <a:t>probabil</a:t>
            </a:r>
            <a:r>
              <a:rPr lang="en-US" sz="1400" dirty="0"/>
              <a:t>, </a:t>
            </a:r>
            <a:r>
              <a:rPr lang="en-US" sz="1400" dirty="0" err="1"/>
              <a:t>ignorate</a:t>
            </a:r>
            <a:r>
              <a:rPr lang="en-US" sz="1400" dirty="0"/>
              <a:t>, de </a:t>
            </a:r>
            <a:r>
              <a:rPr lang="en-US" sz="1400" dirty="0" err="1"/>
              <a:t>asemenea</a:t>
            </a:r>
            <a:r>
              <a:rPr lang="en-US" sz="1400" dirty="0"/>
              <a:t>, </a:t>
            </a:r>
            <a:r>
              <a:rPr lang="en-US" sz="1400" dirty="0" err="1"/>
              <a:t>deoarece</a:t>
            </a:r>
            <a:r>
              <a:rPr lang="en-US" sz="1400" dirty="0"/>
              <a:t> </a:t>
            </a:r>
            <a:r>
              <a:rPr lang="en-US" sz="1400" dirty="0" err="1"/>
              <a:t>nimeni</a:t>
            </a:r>
            <a:r>
              <a:rPr lang="en-US" sz="1400" dirty="0"/>
              <a:t> nu </a:t>
            </a:r>
            <a:r>
              <a:rPr lang="en-US" sz="1400" dirty="0" err="1"/>
              <a:t>poate</a:t>
            </a:r>
            <a:r>
              <a:rPr lang="en-US" sz="1400" dirty="0"/>
              <a:t> </a:t>
            </a:r>
            <a:r>
              <a:rPr lang="en-US" sz="1400" dirty="0" err="1"/>
              <a:t>spune</a:t>
            </a:r>
            <a:r>
              <a:rPr lang="en-US" sz="1400" dirty="0"/>
              <a:t> </a:t>
            </a:r>
            <a:r>
              <a:rPr lang="en-US" sz="1400" dirty="0" err="1"/>
              <a:t>dacă</a:t>
            </a:r>
            <a:r>
              <a:rPr lang="en-US" sz="1400" dirty="0"/>
              <a:t> </a:t>
            </a:r>
            <a:r>
              <a:rPr lang="en-US" sz="1400" dirty="0" err="1"/>
              <a:t>sunt</a:t>
            </a:r>
            <a:r>
              <a:rPr lang="en-US" sz="1400" dirty="0"/>
              <a:t> </a:t>
            </a:r>
            <a:r>
              <a:rPr lang="en-US" sz="1400" dirty="0" err="1"/>
              <a:t>chiar</a:t>
            </a:r>
            <a:r>
              <a:rPr lang="en-US" sz="1400" dirty="0"/>
              <a:t> </a:t>
            </a:r>
            <a:r>
              <a:rPr lang="en-US" sz="1400" dirty="0" err="1"/>
              <a:t>relevante</a:t>
            </a:r>
            <a:r>
              <a:rPr lang="en-US" sz="1400" dirty="0"/>
              <a:t> </a:t>
            </a:r>
            <a:r>
              <a:rPr lang="en-US" sz="1400" dirty="0" err="1"/>
              <a:t>sau</a:t>
            </a:r>
            <a:r>
              <a:rPr lang="en-US" sz="1400" dirty="0"/>
              <a:t> nu. </a:t>
            </a:r>
            <a:r>
              <a:rPr lang="en-US" sz="1400" dirty="0" err="1"/>
              <a:t>Testele</a:t>
            </a:r>
            <a:r>
              <a:rPr lang="en-US" sz="1400" dirty="0"/>
              <a:t>, </a:t>
            </a:r>
            <a:r>
              <a:rPr lang="en-US" sz="1400" dirty="0" err="1"/>
              <a:t>pe</a:t>
            </a:r>
            <a:r>
              <a:rPr lang="en-US" sz="1400" dirty="0"/>
              <a:t> de </a:t>
            </a:r>
            <a:r>
              <a:rPr lang="en-US" sz="1400" dirty="0" err="1"/>
              <a:t>altă</a:t>
            </a:r>
            <a:r>
              <a:rPr lang="en-US" sz="1400" dirty="0"/>
              <a:t> </a:t>
            </a:r>
            <a:r>
              <a:rPr lang="en-US" sz="1400" dirty="0" err="1"/>
              <a:t>parte</a:t>
            </a:r>
            <a:r>
              <a:rPr lang="en-US" sz="1400" dirty="0"/>
              <a:t>, </a:t>
            </a:r>
            <a:r>
              <a:rPr lang="en-US" sz="1400" dirty="0" err="1"/>
              <a:t>oferă</a:t>
            </a:r>
            <a:r>
              <a:rPr lang="en-US" sz="1400" dirty="0"/>
              <a:t> un </a:t>
            </a:r>
            <a:r>
              <a:rPr lang="en-US" sz="1400" dirty="0" err="1"/>
              <a:t>mediu</a:t>
            </a:r>
            <a:r>
              <a:rPr lang="en-US" sz="1400" dirty="0"/>
              <a:t> </a:t>
            </a:r>
            <a:r>
              <a:rPr lang="en-US" sz="1400" dirty="0" err="1"/>
              <a:t>concret</a:t>
            </a:r>
            <a:r>
              <a:rPr lang="en-US" sz="1400" dirty="0"/>
              <a:t> </a:t>
            </a:r>
            <a:r>
              <a:rPr lang="en-US" sz="1400" dirty="0" err="1"/>
              <a:t>pentru</a:t>
            </a:r>
            <a:r>
              <a:rPr lang="en-US" sz="1400" dirty="0"/>
              <a:t> a </a:t>
            </a:r>
            <a:r>
              <a:rPr lang="en-US" sz="1400" dirty="0" err="1"/>
              <a:t>exprima</a:t>
            </a:r>
            <a:r>
              <a:rPr lang="en-US" sz="1400" dirty="0"/>
              <a:t> </a:t>
            </a:r>
            <a:r>
              <a:rPr lang="en-US" sz="1400" dirty="0" err="1"/>
              <a:t>ce</a:t>
            </a:r>
            <a:r>
              <a:rPr lang="en-US" sz="1400" dirty="0"/>
              <a:t> </a:t>
            </a:r>
            <a:r>
              <a:rPr lang="en-US" sz="1400" dirty="0" err="1"/>
              <a:t>ar</a:t>
            </a:r>
            <a:r>
              <a:rPr lang="en-US" sz="1400" dirty="0"/>
              <a:t> </a:t>
            </a:r>
            <a:r>
              <a:rPr lang="en-US" sz="1400" dirty="0" err="1"/>
              <a:t>trebui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facă</a:t>
            </a:r>
            <a:r>
              <a:rPr lang="en-US" sz="1400" dirty="0"/>
              <a:t> </a:t>
            </a:r>
            <a:r>
              <a:rPr lang="en-US" sz="1400" dirty="0" err="1"/>
              <a:t>codul</a:t>
            </a:r>
            <a:r>
              <a:rPr lang="en-US" sz="1400" dirty="0"/>
              <a:t> </a:t>
            </a:r>
            <a:r>
              <a:rPr lang="en-US" sz="1400" dirty="0" err="1"/>
              <a:t>dvs</a:t>
            </a:r>
            <a:r>
              <a:rPr lang="en-US" sz="1400" dirty="0"/>
              <a:t>.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diferitele</a:t>
            </a:r>
            <a:r>
              <a:rPr lang="en-US" sz="1400" dirty="0"/>
              <a:t> </a:t>
            </a:r>
            <a:r>
              <a:rPr lang="en-US" sz="1400" dirty="0" err="1"/>
              <a:t>situații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care </a:t>
            </a:r>
            <a:r>
              <a:rPr lang="en-US" sz="1400" dirty="0" err="1"/>
              <a:t>acesta</a:t>
            </a:r>
            <a:r>
              <a:rPr lang="en-US" sz="1400" dirty="0"/>
              <a:t> </a:t>
            </a:r>
            <a:r>
              <a:rPr lang="en-US" sz="1400" dirty="0" err="1"/>
              <a:t>ar</a:t>
            </a:r>
            <a:r>
              <a:rPr lang="en-US" sz="1400" dirty="0"/>
              <a:t> </a:t>
            </a:r>
            <a:r>
              <a:rPr lang="en-US" sz="1400" dirty="0" err="1"/>
              <a:t>trebui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producă</a:t>
            </a:r>
            <a:r>
              <a:rPr lang="en-US" sz="1400" dirty="0"/>
              <a:t> o </a:t>
            </a:r>
            <a:r>
              <a:rPr lang="en-US" sz="1400" dirty="0" err="1"/>
              <a:t>anumită</a:t>
            </a:r>
            <a:r>
              <a:rPr lang="en-US" sz="1400" dirty="0"/>
              <a:t> </a:t>
            </a:r>
            <a:r>
              <a:rPr lang="en-US" sz="1400" dirty="0" err="1"/>
              <a:t>ieșire</a:t>
            </a:r>
            <a:r>
              <a:rPr lang="en-US" sz="1400" dirty="0"/>
              <a:t>.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dacă</a:t>
            </a:r>
            <a:r>
              <a:rPr lang="en-US" sz="1400" dirty="0"/>
              <a:t> </a:t>
            </a:r>
            <a:r>
              <a:rPr lang="en-US" sz="1400" dirty="0" err="1"/>
              <a:t>codul</a:t>
            </a:r>
            <a:r>
              <a:rPr lang="en-US" sz="1400" dirty="0"/>
              <a:t> de sub un </a:t>
            </a:r>
            <a:r>
              <a:rPr lang="en-US" sz="1400" dirty="0" err="1"/>
              <a:t>anumit</a:t>
            </a:r>
            <a:r>
              <a:rPr lang="en-US" sz="1400" dirty="0"/>
              <a:t> test se </a:t>
            </a:r>
            <a:r>
              <a:rPr lang="en-US" sz="1400" dirty="0" err="1"/>
              <a:t>schimbă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</a:t>
            </a:r>
            <a:r>
              <a:rPr lang="en-US" sz="1400" dirty="0" err="1"/>
              <a:t>punctul</a:t>
            </a:r>
            <a:r>
              <a:rPr lang="en-US" sz="1400" dirty="0"/>
              <a:t> </a:t>
            </a:r>
            <a:r>
              <a:rPr lang="en-US" sz="1400" dirty="0" err="1"/>
              <a:t>în</a:t>
            </a:r>
            <a:r>
              <a:rPr lang="en-US" sz="1400" dirty="0"/>
              <a:t> care </a:t>
            </a:r>
            <a:r>
              <a:rPr lang="en-US" sz="1400" dirty="0" err="1"/>
              <a:t>testul</a:t>
            </a:r>
            <a:r>
              <a:rPr lang="en-US" sz="1400" dirty="0"/>
              <a:t> nu </a:t>
            </a:r>
            <a:r>
              <a:rPr lang="en-US" sz="1400" dirty="0" err="1"/>
              <a:t>mai</a:t>
            </a:r>
            <a:r>
              <a:rPr lang="en-US" sz="1400" dirty="0"/>
              <a:t> </a:t>
            </a:r>
            <a:r>
              <a:rPr lang="en-US" sz="1400" dirty="0" err="1"/>
              <a:t>este</a:t>
            </a:r>
            <a:r>
              <a:rPr lang="en-US" sz="1400" dirty="0"/>
              <a:t> relevant, </a:t>
            </a:r>
            <a:r>
              <a:rPr lang="en-US" sz="1400" dirty="0" err="1"/>
              <a:t>atunci</a:t>
            </a:r>
            <a:r>
              <a:rPr lang="en-US" sz="1400" dirty="0"/>
              <a:t> </a:t>
            </a:r>
            <a:r>
              <a:rPr lang="en-US" sz="1400" dirty="0" err="1"/>
              <a:t>testul</a:t>
            </a:r>
            <a:r>
              <a:rPr lang="en-US" sz="1400" dirty="0"/>
              <a:t> se </a:t>
            </a:r>
            <a:r>
              <a:rPr lang="en-US" sz="1400" dirty="0" err="1"/>
              <a:t>va</a:t>
            </a:r>
            <a:r>
              <a:rPr lang="en-US" sz="1400" dirty="0"/>
              <a:t> </a:t>
            </a:r>
            <a:r>
              <a:rPr lang="en-US" sz="1400" dirty="0" err="1"/>
              <a:t>întrerupe</a:t>
            </a:r>
            <a:r>
              <a:rPr lang="en-US" sz="1400" dirty="0"/>
              <a:t>, </a:t>
            </a:r>
            <a:r>
              <a:rPr lang="en-US" sz="1400" dirty="0" err="1"/>
              <a:t>ceea</a:t>
            </a:r>
            <a:r>
              <a:rPr lang="en-US" sz="1400" dirty="0"/>
              <a:t> </a:t>
            </a:r>
            <a:r>
              <a:rPr lang="en-US" sz="1400" dirty="0" err="1"/>
              <a:t>ce</a:t>
            </a:r>
            <a:r>
              <a:rPr lang="en-US" sz="1400" dirty="0"/>
              <a:t> </a:t>
            </a:r>
            <a:r>
              <a:rPr lang="en-US" sz="1400" dirty="0" err="1"/>
              <a:t>forțează</a:t>
            </a:r>
            <a:r>
              <a:rPr lang="en-US" sz="1400" dirty="0"/>
              <a:t> </a:t>
            </a:r>
            <a:r>
              <a:rPr lang="en-US" sz="1400" dirty="0" err="1"/>
              <a:t>dezvoltatorul</a:t>
            </a:r>
            <a:r>
              <a:rPr lang="en-US" sz="1400" dirty="0"/>
              <a:t> </a:t>
            </a:r>
            <a:r>
              <a:rPr lang="en-US" sz="1400" dirty="0" err="1"/>
              <a:t>să</a:t>
            </a:r>
            <a:r>
              <a:rPr lang="en-US" sz="1400" dirty="0"/>
              <a:t> </a:t>
            </a:r>
            <a:r>
              <a:rPr lang="en-US" sz="1400" dirty="0" err="1"/>
              <a:t>actualizeze</a:t>
            </a:r>
            <a:r>
              <a:rPr lang="en-US" sz="1400" dirty="0"/>
              <a:t> </a:t>
            </a:r>
            <a:r>
              <a:rPr lang="en-US" sz="1400" dirty="0" err="1"/>
              <a:t>testul</a:t>
            </a:r>
            <a:r>
              <a:rPr lang="en-US" sz="1400" dirty="0"/>
              <a:t>.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acest</a:t>
            </a:r>
            <a:r>
              <a:rPr lang="en-US" sz="1400" dirty="0"/>
              <a:t> </a:t>
            </a:r>
            <a:r>
              <a:rPr lang="en-US" sz="1400" dirty="0" err="1"/>
              <a:t>lucru</a:t>
            </a:r>
            <a:r>
              <a:rPr lang="en-US" sz="1400" dirty="0"/>
              <a:t> </a:t>
            </a:r>
            <a:r>
              <a:rPr lang="en-US" sz="1400" dirty="0" err="1"/>
              <a:t>menține</a:t>
            </a:r>
            <a:r>
              <a:rPr lang="en-US" sz="1400" dirty="0"/>
              <a:t> </a:t>
            </a:r>
            <a:r>
              <a:rPr lang="en-US" sz="1400" dirty="0" err="1"/>
              <a:t>toate</a:t>
            </a:r>
            <a:r>
              <a:rPr lang="en-US" sz="1400" dirty="0"/>
              <a:t> </a:t>
            </a:r>
            <a:r>
              <a:rPr lang="en-US" sz="1400" dirty="0" err="1"/>
              <a:t>testele</a:t>
            </a:r>
            <a:r>
              <a:rPr lang="en-US" sz="1400" dirty="0"/>
              <a:t> din </a:t>
            </a:r>
            <a:r>
              <a:rPr lang="en-US" sz="1400" dirty="0" err="1"/>
              <a:t>baza</a:t>
            </a:r>
            <a:r>
              <a:rPr lang="en-US" sz="1400" dirty="0"/>
              <a:t> de </a:t>
            </a:r>
            <a:r>
              <a:rPr lang="en-US" sz="1400" dirty="0" err="1"/>
              <a:t>coduri</a:t>
            </a:r>
            <a:r>
              <a:rPr lang="en-US" sz="1400" dirty="0"/>
              <a:t> curate </a:t>
            </a:r>
            <a:r>
              <a:rPr lang="en-US" sz="1400" dirty="0" err="1"/>
              <a:t>și</a:t>
            </a:r>
            <a:r>
              <a:rPr lang="en-US" sz="1400" dirty="0"/>
              <a:t> </a:t>
            </a:r>
            <a:r>
              <a:rPr lang="en-US" sz="1400" dirty="0" err="1"/>
              <a:t>relevante</a:t>
            </a:r>
            <a:r>
              <a:rPr lang="en-US" sz="1400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1754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dezvolta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</a:t>
            </a:r>
            <a:r>
              <a:rPr lang="en-US" dirty="0" err="1"/>
              <a:t>astfel</a:t>
            </a:r>
            <a:r>
              <a:rPr lang="en-US" dirty="0"/>
              <a:t> </a:t>
            </a:r>
            <a:r>
              <a:rPr lang="en-US" dirty="0" err="1"/>
              <a:t>încât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fie </a:t>
            </a:r>
            <a:r>
              <a:rPr lang="en-US" dirty="0" err="1"/>
              <a:t>ușor</a:t>
            </a:r>
            <a:r>
              <a:rPr lang="en-US" dirty="0"/>
              <a:t> de </a:t>
            </a:r>
            <a:r>
              <a:rPr lang="en-US" dirty="0" err="1"/>
              <a:t>testat</a:t>
            </a:r>
            <a:r>
              <a:rPr lang="en-US" dirty="0"/>
              <a:t>, </a:t>
            </a:r>
            <a:r>
              <a:rPr lang="en-US" dirty="0" err="1"/>
              <a:t>necesită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ne </a:t>
            </a:r>
            <a:r>
              <a:rPr lang="en-US" dirty="0" err="1"/>
              <a:t>gândim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atent</a:t>
            </a:r>
            <a:r>
              <a:rPr lang="en-US" dirty="0"/>
              <a:t> la </a:t>
            </a:r>
            <a:r>
              <a:rPr lang="en-US" dirty="0" err="1"/>
              <a:t>modul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care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aranjat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ne </a:t>
            </a:r>
            <a:r>
              <a:rPr lang="en-US" dirty="0" err="1"/>
              <a:t>obligă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împărțim</a:t>
            </a:r>
            <a:r>
              <a:rPr lang="en-US" dirty="0"/>
              <a:t> </a:t>
            </a:r>
            <a:r>
              <a:rPr lang="en-US" dirty="0" err="1"/>
              <a:t>bucăți</a:t>
            </a:r>
            <a:r>
              <a:rPr lang="en-US" dirty="0"/>
              <a:t> </a:t>
            </a:r>
            <a:r>
              <a:rPr lang="en-US" dirty="0" err="1"/>
              <a:t>mari</a:t>
            </a:r>
            <a:r>
              <a:rPr lang="en-US" dirty="0"/>
              <a:t> de cod, care </a:t>
            </a:r>
            <a:r>
              <a:rPr lang="en-US" dirty="0" err="1"/>
              <a:t>poate</a:t>
            </a:r>
            <a:r>
              <a:rPr lang="en-US" dirty="0"/>
              <a:t> fi </a:t>
            </a:r>
            <a:r>
              <a:rPr lang="en-US" dirty="0" err="1"/>
              <a:t>foarte</a:t>
            </a:r>
            <a:r>
              <a:rPr lang="en-US" dirty="0"/>
              <a:t> </a:t>
            </a:r>
            <a:r>
              <a:rPr lang="en-US" dirty="0" err="1"/>
              <a:t>dificil</a:t>
            </a:r>
            <a:r>
              <a:rPr lang="en-US" dirty="0"/>
              <a:t> de </a:t>
            </a:r>
            <a:r>
              <a:rPr lang="en-US" dirty="0" err="1"/>
              <a:t>testat</a:t>
            </a:r>
            <a:r>
              <a:rPr lang="en-US" dirty="0"/>
              <a:t>,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bucati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mici</a:t>
            </a:r>
            <a:r>
              <a:rPr lang="en-US" dirty="0"/>
              <a:t>,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testabile</a:t>
            </a:r>
            <a:r>
              <a:rPr lang="en-US" dirty="0"/>
              <a:t>. </a:t>
            </a:r>
            <a:r>
              <a:rPr lang="en-US" dirty="0" err="1"/>
              <a:t>Aceasta</a:t>
            </a:r>
            <a:r>
              <a:rPr lang="en-US" dirty="0"/>
              <a:t> </a:t>
            </a:r>
            <a:r>
              <a:rPr lang="en-US" dirty="0" err="1"/>
              <a:t>înseamnă</a:t>
            </a:r>
            <a:r>
              <a:rPr lang="en-US" dirty="0"/>
              <a:t>, </a:t>
            </a:r>
            <a:r>
              <a:rPr lang="en-US" dirty="0" err="1"/>
              <a:t>în</a:t>
            </a:r>
            <a:r>
              <a:rPr lang="en-US" dirty="0"/>
              <a:t> general,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</a:t>
            </a:r>
            <a:r>
              <a:rPr lang="en-US" dirty="0" err="1"/>
              <a:t>nostru</a:t>
            </a:r>
            <a:r>
              <a:rPr lang="en-US" dirty="0"/>
              <a:t> </a:t>
            </a:r>
            <a:r>
              <a:rPr lang="en-US" dirty="0" err="1"/>
              <a:t>devine</a:t>
            </a:r>
            <a:r>
              <a:rPr lang="en-US" dirty="0"/>
              <a:t> </a:t>
            </a:r>
            <a:r>
              <a:rPr lang="en-US" dirty="0" err="1"/>
              <a:t>ceea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se </a:t>
            </a:r>
            <a:r>
              <a:rPr lang="en-US" dirty="0" err="1"/>
              <a:t>numește</a:t>
            </a:r>
            <a:r>
              <a:rPr lang="en-US" dirty="0"/>
              <a:t> “loosely coupled”, „</a:t>
            </a:r>
            <a:r>
              <a:rPr lang="en-US" dirty="0" err="1"/>
              <a:t>cuplat</a:t>
            </a:r>
            <a:r>
              <a:rPr lang="en-US" dirty="0"/>
              <a:t> slab”. </a:t>
            </a:r>
            <a:r>
              <a:rPr lang="en-US" dirty="0" err="1"/>
              <a:t>Practic</a:t>
            </a:r>
            <a:r>
              <a:rPr lang="en-US" dirty="0"/>
              <a:t>, </a:t>
            </a:r>
            <a:r>
              <a:rPr lang="en-US" dirty="0" err="1"/>
              <a:t>avem</a:t>
            </a:r>
            <a:r>
              <a:rPr lang="en-US" dirty="0"/>
              <a:t> </a:t>
            </a:r>
            <a:r>
              <a:rPr lang="en-US" dirty="0" err="1"/>
              <a:t>multe</a:t>
            </a:r>
            <a:r>
              <a:rPr lang="en-US" dirty="0"/>
              <a:t> </a:t>
            </a:r>
            <a:r>
              <a:rPr lang="en-US" dirty="0" err="1"/>
              <a:t>bucăți</a:t>
            </a:r>
            <a:r>
              <a:rPr lang="en-US" dirty="0"/>
              <a:t> </a:t>
            </a:r>
            <a:r>
              <a:rPr lang="en-US" dirty="0" err="1"/>
              <a:t>mici</a:t>
            </a:r>
            <a:r>
              <a:rPr lang="en-US" dirty="0"/>
              <a:t>, </a:t>
            </a:r>
            <a:r>
              <a:rPr lang="en-US" dirty="0" err="1"/>
              <a:t>modulare</a:t>
            </a:r>
            <a:r>
              <a:rPr lang="en-US" dirty="0"/>
              <a:t>, </a:t>
            </a:r>
            <a:r>
              <a:rPr lang="en-US" dirty="0" err="1"/>
              <a:t>independente</a:t>
            </a:r>
            <a:r>
              <a:rPr lang="en-US" dirty="0"/>
              <a:t>, care </a:t>
            </a:r>
            <a:r>
              <a:rPr lang="en-US" dirty="0" err="1"/>
              <a:t>funcționează</a:t>
            </a:r>
            <a:r>
              <a:rPr lang="en-US" dirty="0"/>
              <a:t> </a:t>
            </a:r>
            <a:r>
              <a:rPr lang="en-US" dirty="0" err="1"/>
              <a:t>împreună</a:t>
            </a:r>
            <a:r>
              <a:rPr lang="en-US" dirty="0"/>
              <a:t>,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loc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mare.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804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67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obișnuită</a:t>
            </a:r>
            <a:r>
              <a:rPr lang="en-US" dirty="0"/>
              <a:t> </a:t>
            </a:r>
            <a:r>
              <a:rPr lang="en-US" dirty="0" err="1"/>
              <a:t>plângere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care o au </a:t>
            </a:r>
            <a:r>
              <a:rPr lang="en-US" dirty="0" err="1"/>
              <a:t>oamenii</a:t>
            </a:r>
            <a:r>
              <a:rPr lang="en-US" dirty="0"/>
              <a:t> </a:t>
            </a:r>
            <a:r>
              <a:rPr lang="en-US" dirty="0" err="1"/>
              <a:t>când</a:t>
            </a:r>
            <a:r>
              <a:rPr lang="en-US" dirty="0"/>
              <a:t> vine </a:t>
            </a:r>
            <a:r>
              <a:rPr lang="en-US" dirty="0" err="1"/>
              <a:t>vorba</a:t>
            </a:r>
            <a:r>
              <a:rPr lang="en-US" dirty="0"/>
              <a:t> de TDD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că</a:t>
            </a:r>
            <a:r>
              <a:rPr lang="en-US" dirty="0"/>
              <a:t> </a:t>
            </a:r>
            <a:r>
              <a:rPr lang="en-US" dirty="0" err="1"/>
              <a:t>durează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</a:t>
            </a:r>
            <a:r>
              <a:rPr lang="en-US" dirty="0" err="1"/>
              <a:t>decât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scrieți</a:t>
            </a:r>
            <a:r>
              <a:rPr lang="en-US" dirty="0"/>
              <a:t> cod </a:t>
            </a:r>
            <a:r>
              <a:rPr lang="en-US" dirty="0" err="1"/>
              <a:t>fără</a:t>
            </a:r>
            <a:r>
              <a:rPr lang="en-US" dirty="0"/>
              <a:t> teste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lucru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absolut</a:t>
            </a:r>
            <a:r>
              <a:rPr lang="en-US" dirty="0"/>
              <a:t> </a:t>
            </a:r>
            <a:r>
              <a:rPr lang="en-US" dirty="0" err="1"/>
              <a:t>adevărat</a:t>
            </a:r>
            <a:r>
              <a:rPr lang="en-US" dirty="0"/>
              <a:t>, </a:t>
            </a:r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puțin</a:t>
            </a:r>
            <a:r>
              <a:rPr lang="en-US" dirty="0"/>
              <a:t> la </a:t>
            </a:r>
            <a:r>
              <a:rPr lang="en-US" dirty="0" err="1"/>
              <a:t>început</a:t>
            </a:r>
            <a:r>
              <a:rPr lang="en-US" dirty="0"/>
              <a:t>. Modul </a:t>
            </a:r>
            <a:r>
              <a:rPr lang="en-US" dirty="0" err="1"/>
              <a:t>în</a:t>
            </a:r>
            <a:r>
              <a:rPr lang="en-US" dirty="0"/>
              <a:t> care </a:t>
            </a:r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trebui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privim</a:t>
            </a:r>
            <a:r>
              <a:rPr lang="en-US" dirty="0"/>
              <a:t> </a:t>
            </a:r>
            <a:r>
              <a:rPr lang="en-US" dirty="0" err="1"/>
              <a:t>acest</a:t>
            </a:r>
            <a:r>
              <a:rPr lang="en-US" dirty="0"/>
              <a:t> aspect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urmatorul</a:t>
            </a:r>
            <a:r>
              <a:rPr lang="en-US" dirty="0"/>
              <a:t> :  </a:t>
            </a:r>
            <a:r>
              <a:rPr lang="en-US" dirty="0" err="1"/>
              <a:t>Cheltuind</a:t>
            </a:r>
            <a:r>
              <a:rPr lang="en-US" dirty="0"/>
              <a:t> </a:t>
            </a:r>
            <a:r>
              <a:rPr lang="en-US" dirty="0" err="1"/>
              <a:t>câțiva</a:t>
            </a:r>
            <a:r>
              <a:rPr lang="en-US" dirty="0"/>
              <a:t> </a:t>
            </a:r>
            <a:r>
              <a:rPr lang="en-US" dirty="0" err="1"/>
              <a:t>bani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schimba</a:t>
            </a:r>
            <a:r>
              <a:rPr lang="en-US" dirty="0"/>
              <a:t> </a:t>
            </a:r>
            <a:r>
              <a:rPr lang="en-US" dirty="0" err="1"/>
              <a:t>uleiul</a:t>
            </a:r>
            <a:r>
              <a:rPr lang="en-US" dirty="0"/>
              <a:t> </a:t>
            </a:r>
            <a:r>
              <a:rPr lang="en-US" dirty="0" err="1"/>
              <a:t>mașinii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mod </a:t>
            </a:r>
            <a:r>
              <a:rPr lang="en-US" dirty="0" err="1"/>
              <a:t>regulat</a:t>
            </a:r>
            <a:r>
              <a:rPr lang="en-US" dirty="0"/>
              <a:t>, </a:t>
            </a:r>
            <a:r>
              <a:rPr lang="en-US" dirty="0" err="1"/>
              <a:t>economisim</a:t>
            </a:r>
            <a:r>
              <a:rPr lang="en-US" dirty="0"/>
              <a:t> </a:t>
            </a:r>
            <a:r>
              <a:rPr lang="en-US" dirty="0" err="1"/>
              <a:t>mulți</a:t>
            </a:r>
            <a:r>
              <a:rPr lang="en-US" dirty="0"/>
              <a:t> </a:t>
            </a:r>
            <a:r>
              <a:rPr lang="en-US" dirty="0" err="1"/>
              <a:t>bani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târziu</a:t>
            </a:r>
            <a:r>
              <a:rPr lang="en-US" dirty="0"/>
              <a:t> din </a:t>
            </a:r>
            <a:r>
              <a:rPr lang="en-US" dirty="0" err="1"/>
              <a:t>cauza</a:t>
            </a:r>
            <a:r>
              <a:rPr lang="en-US" dirty="0"/>
              <a:t> </a:t>
            </a:r>
            <a:r>
              <a:rPr lang="en-US" dirty="0" err="1"/>
              <a:t>daunelor</a:t>
            </a:r>
            <a:r>
              <a:rPr lang="en-US" dirty="0"/>
              <a:t> </a:t>
            </a:r>
            <a:r>
              <a:rPr lang="en-US" dirty="0" err="1"/>
              <a:t>pe</a:t>
            </a:r>
            <a:r>
              <a:rPr lang="en-US" dirty="0"/>
              <a:t> care le </a:t>
            </a:r>
            <a:r>
              <a:rPr lang="en-US" dirty="0" err="1"/>
              <a:t>previne</a:t>
            </a:r>
            <a:r>
              <a:rPr lang="en-US" dirty="0"/>
              <a:t>, </a:t>
            </a:r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petrecem</a:t>
            </a:r>
            <a:r>
              <a:rPr lang="en-US" dirty="0"/>
              <a:t> </a:t>
            </a:r>
            <a:r>
              <a:rPr lang="en-US" dirty="0" err="1"/>
              <a:t>puțin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suplimentar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scrie</a:t>
            </a:r>
            <a:r>
              <a:rPr lang="en-US" dirty="0"/>
              <a:t> teste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codul</a:t>
            </a:r>
            <a:r>
              <a:rPr lang="en-US" dirty="0"/>
              <a:t> nostrum, </a:t>
            </a:r>
            <a:r>
              <a:rPr lang="en-US" dirty="0" err="1"/>
              <a:t>economisi</a:t>
            </a:r>
            <a:r>
              <a:rPr lang="en-US" dirty="0"/>
              <a:t> </a:t>
            </a:r>
            <a:r>
              <a:rPr lang="en-US" dirty="0" err="1"/>
              <a:t>mult</a:t>
            </a:r>
            <a:r>
              <a:rPr lang="en-US" dirty="0"/>
              <a:t>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târziu</a:t>
            </a:r>
            <a:r>
              <a:rPr lang="en-US" dirty="0"/>
              <a:t> </a:t>
            </a:r>
            <a:r>
              <a:rPr lang="en-US" dirty="0" err="1"/>
              <a:t>când</a:t>
            </a:r>
            <a:r>
              <a:rPr lang="en-US" dirty="0"/>
              <a:t> </a:t>
            </a:r>
            <a:r>
              <a:rPr lang="en-US" dirty="0" err="1"/>
              <a:t>aplicatia</a:t>
            </a:r>
            <a:r>
              <a:rPr lang="en-US" dirty="0"/>
              <a:t> </a:t>
            </a:r>
            <a:r>
              <a:rPr lang="en-US" dirty="0" err="1"/>
              <a:t>devine</a:t>
            </a:r>
            <a:r>
              <a:rPr lang="en-US" dirty="0"/>
              <a:t> din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mare </a:t>
            </a:r>
            <a:r>
              <a:rPr lang="en-US" dirty="0" err="1"/>
              <a:t>și</a:t>
            </a:r>
            <a:r>
              <a:rPr lang="en-US" dirty="0"/>
              <a:t> bug-urile </a:t>
            </a:r>
            <a:r>
              <a:rPr lang="en-US" dirty="0" err="1"/>
              <a:t>devin</a:t>
            </a:r>
            <a:r>
              <a:rPr lang="en-US" dirty="0"/>
              <a:t> din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greu</a:t>
            </a:r>
            <a:r>
              <a:rPr lang="en-US" dirty="0"/>
              <a:t> de </a:t>
            </a:r>
            <a:r>
              <a:rPr lang="en-US" dirty="0" err="1"/>
              <a:t>depistat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85B4CF-40CE-41FF-A307-C9B45C16824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42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43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77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671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53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42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069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276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67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341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79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91BC74-9438-403D-ACFE-B1368B8F1FE2}" type="datetimeFigureOut">
              <a:rPr lang="en-US" smtClean="0"/>
              <a:t>07/04/2021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19046-B9B4-4D61-B2E5-ACDE2A11A41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MSIPCMContentMarking" descr="{&quot;HashCode&quot;:617705868,&quot;Placement&quot;:&quot;Footer&quot;}">
            <a:extLst>
              <a:ext uri="{FF2B5EF4-FFF2-40B4-BE49-F238E27FC236}">
                <a16:creationId xmlns:a16="http://schemas.microsoft.com/office/drawing/2014/main" id="{C24DC304-8935-4363-96C9-ABB7F0A073EF}"/>
              </a:ext>
            </a:extLst>
          </p:cNvPr>
          <p:cNvSpPr txBox="1"/>
          <p:nvPr userDrawn="1"/>
        </p:nvSpPr>
        <p:spPr>
          <a:xfrm>
            <a:off x="0" y="6595656"/>
            <a:ext cx="1521968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</a:rPr>
              <a:t>Clasificare BT: Uz Intern</a:t>
            </a:r>
          </a:p>
        </p:txBody>
      </p:sp>
    </p:spTree>
    <p:extLst>
      <p:ext uri="{BB962C8B-B14F-4D97-AF65-F5344CB8AC3E}">
        <p14:creationId xmlns:p14="http://schemas.microsoft.com/office/powerpoint/2010/main" val="451351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martinfowler.com/articles/mocksArentStubs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learning/programming-foundations-test-driven-development-3/mocking?u=2255753" TargetMode="External"/><Relationship Id="rId2" Type="http://schemas.openxmlformats.org/officeDocument/2006/relationships/hyperlink" Target="https://www.linkedin.com/learning/javascript-test-driven-development-es6/the-three-different-types-of-tests?u=2255753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p.pluralsight.com/library/courses/test-driven-development-big-picture/table-of-content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AE8D9-7D0E-49AA-B654-33F962FC67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5455422" cy="1297115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400" dirty="0">
                <a:solidFill>
                  <a:srgbClr val="000000"/>
                </a:solidFill>
              </a:rPr>
              <a:t>Test Driven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AC9E7-FFE7-45BE-9AB9-4BC02CAEA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5897" y="4267832"/>
            <a:ext cx="4805691" cy="838831"/>
          </a:xfrm>
        </p:spPr>
        <p:txBody>
          <a:bodyPr anchor="b">
            <a:normAutofit/>
          </a:bodyPr>
          <a:lstStyle/>
          <a:p>
            <a:pPr algn="l"/>
            <a:r>
              <a:rPr lang="en-US" sz="1800" dirty="0">
                <a:solidFill>
                  <a:srgbClr val="000000"/>
                </a:solidFill>
              </a:rPr>
              <a:t>Easy to learn, hard to master</a:t>
            </a:r>
          </a:p>
        </p:txBody>
      </p:sp>
      <p:pic>
        <p:nvPicPr>
          <p:cNvPr id="1026" name="Picture 2" descr="File:TDD2.png">
            <a:extLst>
              <a:ext uri="{FF2B5EF4-FFF2-40B4-BE49-F238E27FC236}">
                <a16:creationId xmlns:a16="http://schemas.microsoft.com/office/drawing/2014/main" id="{6A966F6D-3078-4562-84E2-97C6160E0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5916" y="1919524"/>
            <a:ext cx="4630366" cy="360011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059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923095-C0E2-4DA5-866D-1A2FF7CE6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59" y="1371599"/>
            <a:ext cx="3382449" cy="2453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 dirty="0" err="1">
                <a:latin typeface="+mj-lt"/>
                <a:ea typeface="+mj-ea"/>
                <a:cs typeface="+mj-cs"/>
              </a:rPr>
              <a:t>Dezavantaje</a:t>
            </a:r>
            <a:r>
              <a:rPr lang="en-US" kern="1200" dirty="0">
                <a:latin typeface="+mj-lt"/>
                <a:ea typeface="+mj-ea"/>
                <a:cs typeface="+mj-cs"/>
              </a:rPr>
              <a:t>: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340208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603F2-7DA9-4D23-8E4F-69C702A3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100" y="1371600"/>
            <a:ext cx="5701842" cy="4114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Timpul</a:t>
            </a:r>
            <a:r>
              <a:rPr lang="en-US" sz="2200" dirty="0"/>
              <a:t> </a:t>
            </a:r>
            <a:r>
              <a:rPr lang="en-US" sz="2200" dirty="0" err="1"/>
              <a:t>necesar</a:t>
            </a:r>
            <a:r>
              <a:rPr lang="en-US" sz="2200" dirty="0"/>
              <a:t> </a:t>
            </a:r>
            <a:r>
              <a:rPr lang="en-US" sz="2200" dirty="0" err="1"/>
              <a:t>dezvoltarii</a:t>
            </a:r>
            <a:r>
              <a:rPr lang="en-US" sz="2200" dirty="0"/>
              <a:t> </a:t>
            </a:r>
            <a:r>
              <a:rPr lang="en-US" sz="2200" dirty="0" err="1"/>
              <a:t>unei</a:t>
            </a:r>
            <a:r>
              <a:rPr lang="en-US" sz="2200" dirty="0"/>
              <a:t> </a:t>
            </a:r>
            <a:r>
              <a:rPr lang="en-US" sz="2200" dirty="0" err="1"/>
              <a:t>functionalitati</a:t>
            </a:r>
            <a:r>
              <a:rPr lang="en-US" sz="2200" dirty="0"/>
              <a:t> </a:t>
            </a:r>
            <a:r>
              <a:rPr lang="en-US" sz="2200" dirty="0" err="1"/>
              <a:t>este</a:t>
            </a:r>
            <a:r>
              <a:rPr lang="en-US" sz="2200" dirty="0"/>
              <a:t> </a:t>
            </a:r>
            <a:r>
              <a:rPr lang="en-US" sz="2200" dirty="0" err="1"/>
              <a:t>mai</a:t>
            </a:r>
            <a:r>
              <a:rPr lang="en-US" sz="2200" dirty="0"/>
              <a:t> mare … la </a:t>
            </a:r>
            <a:r>
              <a:rPr lang="en-US" sz="2200" dirty="0" err="1"/>
              <a:t>inceput</a:t>
            </a:r>
            <a:r>
              <a:rPr lang="en-US" sz="2200" dirty="0"/>
              <a:t> </a:t>
            </a:r>
            <a:endParaRPr lang="en-US" sz="22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31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923095-C0E2-4DA5-866D-1A2FF7CE6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59" y="1371599"/>
            <a:ext cx="3382449" cy="2453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 dirty="0" err="1">
                <a:latin typeface="+mj-lt"/>
                <a:ea typeface="+mj-ea"/>
                <a:cs typeface="+mj-cs"/>
              </a:rPr>
              <a:t>Dezavantaje</a:t>
            </a:r>
            <a:r>
              <a:rPr lang="en-US" kern="1200" dirty="0">
                <a:latin typeface="+mj-lt"/>
                <a:ea typeface="+mj-ea"/>
                <a:cs typeface="+mj-cs"/>
              </a:rPr>
              <a:t>: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340208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603F2-7DA9-4D23-8E4F-69C702A3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100" y="1371600"/>
            <a:ext cx="5701842" cy="4114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Timpul</a:t>
            </a:r>
            <a:r>
              <a:rPr lang="en-US" sz="2200" dirty="0"/>
              <a:t> </a:t>
            </a:r>
            <a:r>
              <a:rPr lang="en-US" sz="2200" dirty="0" err="1"/>
              <a:t>necesar</a:t>
            </a:r>
            <a:r>
              <a:rPr lang="en-US" sz="2200" dirty="0"/>
              <a:t> </a:t>
            </a:r>
            <a:r>
              <a:rPr lang="en-US" sz="2200" dirty="0" err="1"/>
              <a:t>dezvoltarii</a:t>
            </a:r>
            <a:r>
              <a:rPr lang="en-US" sz="2200" dirty="0"/>
              <a:t> </a:t>
            </a:r>
            <a:r>
              <a:rPr lang="en-US" sz="2200" dirty="0" err="1"/>
              <a:t>unei</a:t>
            </a:r>
            <a:r>
              <a:rPr lang="en-US" sz="2200" dirty="0"/>
              <a:t> </a:t>
            </a:r>
            <a:r>
              <a:rPr lang="en-US" sz="2200" dirty="0" err="1"/>
              <a:t>functionalitati</a:t>
            </a:r>
            <a:r>
              <a:rPr lang="en-US" sz="2200" dirty="0"/>
              <a:t> </a:t>
            </a:r>
            <a:r>
              <a:rPr lang="en-US" sz="2200" dirty="0" err="1"/>
              <a:t>este</a:t>
            </a:r>
            <a:r>
              <a:rPr lang="en-US" sz="2200" dirty="0"/>
              <a:t> </a:t>
            </a:r>
            <a:r>
              <a:rPr lang="en-US" sz="2200" dirty="0" err="1"/>
              <a:t>mai</a:t>
            </a:r>
            <a:r>
              <a:rPr lang="en-US" sz="2200" dirty="0"/>
              <a:t> mare … la </a:t>
            </a:r>
            <a:r>
              <a:rPr lang="en-US" sz="2200" dirty="0" err="1"/>
              <a:t>inceput</a:t>
            </a:r>
            <a:r>
              <a:rPr lang="en-US" sz="2200" dirty="0"/>
              <a:t> </a:t>
            </a:r>
          </a:p>
          <a:p>
            <a:pPr marL="0" indent="0">
              <a:buNone/>
            </a:pP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200" dirty="0"/>
              <a:t>TDD nu </a:t>
            </a:r>
            <a:r>
              <a:rPr lang="en-US" sz="2200" dirty="0" err="1"/>
              <a:t>este</a:t>
            </a:r>
            <a:r>
              <a:rPr lang="en-US" sz="2200" dirty="0"/>
              <a:t> </a:t>
            </a:r>
            <a:r>
              <a:rPr lang="en-US" sz="2200" dirty="0" err="1"/>
              <a:t>întotdeauna</a:t>
            </a:r>
            <a:r>
              <a:rPr lang="en-US" sz="2200" dirty="0"/>
              <a:t> un mod </a:t>
            </a:r>
            <a:r>
              <a:rPr lang="en-US" sz="2200" dirty="0" err="1"/>
              <a:t>favorit</a:t>
            </a:r>
            <a:r>
              <a:rPr lang="en-US" sz="2200" dirty="0"/>
              <a:t> al </a:t>
            </a:r>
            <a:r>
              <a:rPr lang="en-US" sz="2200" dirty="0" err="1"/>
              <a:t>managementului</a:t>
            </a:r>
            <a:r>
              <a:rPr lang="en-US" sz="2200" dirty="0"/>
              <a:t> de a </a:t>
            </a:r>
            <a:r>
              <a:rPr lang="en-US" sz="2200" dirty="0" err="1"/>
              <a:t>scrie</a:t>
            </a:r>
            <a:r>
              <a:rPr lang="en-US" sz="2200" dirty="0"/>
              <a:t> software</a:t>
            </a:r>
            <a:endParaRPr lang="en-US" sz="22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4863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923095-C0E2-4DA5-866D-1A2FF7CE6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59" y="1371599"/>
            <a:ext cx="3382449" cy="2453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 dirty="0" err="1">
                <a:latin typeface="+mj-lt"/>
                <a:ea typeface="+mj-ea"/>
                <a:cs typeface="+mj-cs"/>
              </a:rPr>
              <a:t>Dezavantaje</a:t>
            </a:r>
            <a:r>
              <a:rPr lang="en-US" kern="1200" dirty="0">
                <a:latin typeface="+mj-lt"/>
                <a:ea typeface="+mj-ea"/>
                <a:cs typeface="+mj-cs"/>
              </a:rPr>
              <a:t>: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340208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603F2-7DA9-4D23-8E4F-69C702A3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100" y="1371600"/>
            <a:ext cx="5701842" cy="4114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dirty="0" err="1"/>
              <a:t>Timpul</a:t>
            </a:r>
            <a:r>
              <a:rPr lang="en-US" sz="2200" dirty="0"/>
              <a:t> </a:t>
            </a:r>
            <a:r>
              <a:rPr lang="en-US" sz="2200" dirty="0" err="1"/>
              <a:t>necesar</a:t>
            </a:r>
            <a:r>
              <a:rPr lang="en-US" sz="2200" dirty="0"/>
              <a:t> </a:t>
            </a:r>
            <a:r>
              <a:rPr lang="en-US" sz="2200" dirty="0" err="1"/>
              <a:t>dezvoltarii</a:t>
            </a:r>
            <a:r>
              <a:rPr lang="en-US" sz="2200" dirty="0"/>
              <a:t> </a:t>
            </a:r>
            <a:r>
              <a:rPr lang="en-US" sz="2200" dirty="0" err="1"/>
              <a:t>unei</a:t>
            </a:r>
            <a:r>
              <a:rPr lang="en-US" sz="2200" dirty="0"/>
              <a:t> </a:t>
            </a:r>
            <a:r>
              <a:rPr lang="en-US" sz="2200" dirty="0" err="1"/>
              <a:t>functionalitati</a:t>
            </a:r>
            <a:r>
              <a:rPr lang="en-US" sz="2200" dirty="0"/>
              <a:t> </a:t>
            </a:r>
            <a:r>
              <a:rPr lang="en-US" sz="2200" dirty="0" err="1"/>
              <a:t>este</a:t>
            </a:r>
            <a:r>
              <a:rPr lang="en-US" sz="2200" dirty="0"/>
              <a:t> </a:t>
            </a:r>
            <a:r>
              <a:rPr lang="en-US" sz="2200" dirty="0" err="1"/>
              <a:t>mai</a:t>
            </a:r>
            <a:r>
              <a:rPr lang="en-US" sz="2200" dirty="0"/>
              <a:t> mare … la </a:t>
            </a:r>
            <a:r>
              <a:rPr lang="en-US" sz="2200" dirty="0" err="1"/>
              <a:t>inceput</a:t>
            </a:r>
            <a:r>
              <a:rPr lang="en-US" sz="2200" dirty="0"/>
              <a:t> </a:t>
            </a:r>
          </a:p>
          <a:p>
            <a:pPr marL="0" indent="0">
              <a:buNone/>
            </a:pP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200" dirty="0"/>
              <a:t>TDD nu </a:t>
            </a:r>
            <a:r>
              <a:rPr lang="en-US" sz="2200" dirty="0" err="1"/>
              <a:t>este</a:t>
            </a:r>
            <a:r>
              <a:rPr lang="en-US" sz="2200" dirty="0"/>
              <a:t> </a:t>
            </a:r>
            <a:r>
              <a:rPr lang="en-US" sz="2200" dirty="0" err="1"/>
              <a:t>întotdeauna</a:t>
            </a:r>
            <a:r>
              <a:rPr lang="en-US" sz="2200" dirty="0"/>
              <a:t> un mod </a:t>
            </a:r>
            <a:r>
              <a:rPr lang="en-US" sz="2200" dirty="0" err="1"/>
              <a:t>favorit</a:t>
            </a:r>
            <a:r>
              <a:rPr lang="en-US" sz="2200" dirty="0"/>
              <a:t> al </a:t>
            </a:r>
            <a:r>
              <a:rPr lang="en-US" sz="2200" dirty="0" err="1"/>
              <a:t>managementului</a:t>
            </a:r>
            <a:r>
              <a:rPr lang="en-US" sz="2200" dirty="0"/>
              <a:t> </a:t>
            </a:r>
          </a:p>
          <a:p>
            <a:pPr marL="0" indent="0">
              <a:buNone/>
            </a:pP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fr-FR" sz="2200" dirty="0" err="1"/>
              <a:t>Feriți-vă</a:t>
            </a:r>
            <a:r>
              <a:rPr lang="fr-FR" sz="2200" dirty="0"/>
              <a:t> de a </a:t>
            </a:r>
            <a:r>
              <a:rPr lang="fr-FR" sz="2200" dirty="0" err="1"/>
              <a:t>scrie</a:t>
            </a:r>
            <a:r>
              <a:rPr lang="fr-FR" sz="2200" dirty="0"/>
              <a:t> un test </a:t>
            </a:r>
            <a:r>
              <a:rPr lang="fr-FR" sz="2200" dirty="0" err="1"/>
              <a:t>prost</a:t>
            </a:r>
            <a:endParaRPr lang="en-US" sz="22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3512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F6D01-7430-419C-B732-AEEA743AC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</a:t>
            </a: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xUnit</a:t>
            </a: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Framework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0112BB-C802-4E30-8459-A4DCAE04E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967910"/>
            <a:ext cx="10515599" cy="423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877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7BCE3-9420-440E-A13E-7DE10C012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Tools and Frameworks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485C109-DED2-4E49-AA61-17E0A7333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7859" y="1825625"/>
            <a:ext cx="747628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78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4FDA4-830A-4D41-97FB-65E0F29CE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TEST - CODE - REFACTOR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2B06EF6-ACF5-426F-A5A1-B6FD2726D9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7769" y="1863801"/>
            <a:ext cx="7656460" cy="44407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7B7562-B029-4624-98A5-F10FFFF768DB}"/>
              </a:ext>
            </a:extLst>
          </p:cNvPr>
          <p:cNvSpPr txBox="1"/>
          <p:nvPr/>
        </p:nvSpPr>
        <p:spPr>
          <a:xfrm>
            <a:off x="4977454" y="1718027"/>
            <a:ext cx="2237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Scrie</a:t>
            </a:r>
            <a:r>
              <a:rPr lang="en-US" sz="3200" dirty="0"/>
              <a:t> un test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4CE71D-2482-4859-9602-9AE6063B9CC7}"/>
              </a:ext>
            </a:extLst>
          </p:cNvPr>
          <p:cNvSpPr txBox="1"/>
          <p:nvPr/>
        </p:nvSpPr>
        <p:spPr>
          <a:xfrm>
            <a:off x="7214541" y="5982135"/>
            <a:ext cx="38627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Implementeaza</a:t>
            </a:r>
            <a:r>
              <a:rPr lang="en-US" sz="3200" dirty="0"/>
              <a:t> </a:t>
            </a:r>
            <a:r>
              <a:rPr lang="en-US" sz="3200" dirty="0" err="1"/>
              <a:t>codul</a:t>
            </a:r>
            <a:r>
              <a:rPr lang="en-US" sz="3200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A4889A-1B1E-42E1-BBDB-29C4EBFF79BF}"/>
              </a:ext>
            </a:extLst>
          </p:cNvPr>
          <p:cNvSpPr txBox="1"/>
          <p:nvPr/>
        </p:nvSpPr>
        <p:spPr>
          <a:xfrm>
            <a:off x="2267769" y="6012159"/>
            <a:ext cx="21825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Refectoring</a:t>
            </a:r>
            <a:r>
              <a:rPr lang="en-US" sz="3200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C6DF0C-4368-4559-8CCE-8B3680F6CA64}"/>
              </a:ext>
            </a:extLst>
          </p:cNvPr>
          <p:cNvSpPr txBox="1"/>
          <p:nvPr/>
        </p:nvSpPr>
        <p:spPr>
          <a:xfrm>
            <a:off x="7214541" y="3553636"/>
            <a:ext cx="1684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Testul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picat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FAEE40-0BAD-4763-82C2-BCF5426E339A}"/>
              </a:ext>
            </a:extLst>
          </p:cNvPr>
          <p:cNvSpPr txBox="1"/>
          <p:nvPr/>
        </p:nvSpPr>
        <p:spPr>
          <a:xfrm>
            <a:off x="5253523" y="5216784"/>
            <a:ext cx="1794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Testul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trecut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10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E0A65-AAB1-471B-ADC6-A40197A87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/>
              <a:t>Test Doubles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750CCE-F0DB-43FF-ACB0-8A353AFDB7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05" r="-1" b="-1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795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C15E3-AB5C-4C96-ABA8-E0443F32A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Dummy objects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1C4685-0684-4486-A49A-E5DBFD19A6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233675"/>
            <a:ext cx="10515600" cy="35352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D9E1B7-D5B7-403A-94F1-D652F7F98E04}"/>
              </a:ext>
            </a:extLst>
          </p:cNvPr>
          <p:cNvSpPr txBox="1"/>
          <p:nvPr/>
        </p:nvSpPr>
        <p:spPr>
          <a:xfrm>
            <a:off x="944380" y="5942567"/>
            <a:ext cx="7856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Dumy</a:t>
            </a:r>
            <a:r>
              <a:rPr lang="en-US" dirty="0"/>
              <a:t> objects </a:t>
            </a:r>
            <a:r>
              <a:rPr lang="en-US" dirty="0" err="1"/>
              <a:t>acționează</a:t>
            </a:r>
            <a:r>
              <a:rPr lang="en-US" dirty="0"/>
              <a:t> ca un </a:t>
            </a:r>
            <a:r>
              <a:rPr lang="en-US" dirty="0" err="1"/>
              <a:t>substitut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nu </a:t>
            </a:r>
            <a:r>
              <a:rPr lang="en-US" dirty="0" err="1"/>
              <a:t>avea</a:t>
            </a:r>
            <a:r>
              <a:rPr lang="en-US" dirty="0"/>
              <a:t> </a:t>
            </a:r>
            <a:r>
              <a:rPr lang="en-US" dirty="0" err="1"/>
              <a:t>erori</a:t>
            </a:r>
            <a:r>
              <a:rPr lang="en-US" dirty="0"/>
              <a:t> de </a:t>
            </a:r>
            <a:r>
              <a:rPr lang="en-US" dirty="0" err="1"/>
              <a:t>compilare</a:t>
            </a:r>
            <a:r>
              <a:rPr lang="en-US" dirty="0"/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1CADF2-9E7D-44C6-A7A8-DC50BD049047}"/>
              </a:ext>
            </a:extLst>
          </p:cNvPr>
          <p:cNvSpPr/>
          <p:nvPr/>
        </p:nvSpPr>
        <p:spPr>
          <a:xfrm>
            <a:off x="5790467" y="3244334"/>
            <a:ext cx="6110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Stub</a:t>
            </a:r>
          </a:p>
        </p:txBody>
      </p:sp>
    </p:spTree>
    <p:extLst>
      <p:ext uri="{BB962C8B-B14F-4D97-AF65-F5344CB8AC3E}">
        <p14:creationId xmlns:p14="http://schemas.microsoft.com/office/powerpoint/2010/main" val="39928707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34A2A-F5EA-44FD-95D1-599E38C01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Stub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CEC9EA-C288-4E06-97D3-960EF4E5F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508381"/>
            <a:ext cx="10515600" cy="29858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F8D8B3-BD83-4918-BB8A-3D7330016D17}"/>
              </a:ext>
            </a:extLst>
          </p:cNvPr>
          <p:cNvSpPr txBox="1"/>
          <p:nvPr/>
        </p:nvSpPr>
        <p:spPr>
          <a:xfrm>
            <a:off x="944380" y="5942567"/>
            <a:ext cx="7450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Stubs </a:t>
            </a:r>
            <a:r>
              <a:rPr lang="en-US" dirty="0" err="1"/>
              <a:t>alimentează</a:t>
            </a:r>
            <a:r>
              <a:rPr lang="en-US" dirty="0"/>
              <a:t> </a:t>
            </a:r>
            <a:r>
              <a:rPr lang="en-US" dirty="0" err="1"/>
              <a:t>intrările</a:t>
            </a:r>
            <a:r>
              <a:rPr lang="en-US" dirty="0"/>
              <a:t> </a:t>
            </a:r>
            <a:r>
              <a:rPr lang="en-US" dirty="0" err="1"/>
              <a:t>dorite</a:t>
            </a:r>
            <a:r>
              <a:rPr lang="en-US" dirty="0"/>
              <a:t> la teste </a:t>
            </a:r>
            <a:r>
              <a:rPr lang="en-US" dirty="0" err="1"/>
              <a:t>dar</a:t>
            </a:r>
            <a:r>
              <a:rPr lang="en-US" dirty="0"/>
              <a:t> nu </a:t>
            </a:r>
            <a:r>
              <a:rPr lang="en-US" dirty="0" err="1"/>
              <a:t>reflectă</a:t>
            </a:r>
            <a:r>
              <a:rPr lang="en-US" dirty="0"/>
              <a:t> </a:t>
            </a:r>
            <a:r>
              <a:rPr lang="en-US" dirty="0" err="1"/>
              <a:t>comportamentul</a:t>
            </a:r>
            <a:r>
              <a:rPr lang="en-US" dirty="0"/>
              <a:t> real</a:t>
            </a:r>
          </a:p>
        </p:txBody>
      </p:sp>
    </p:spTree>
    <p:extLst>
      <p:ext uri="{BB962C8B-B14F-4D97-AF65-F5344CB8AC3E}">
        <p14:creationId xmlns:p14="http://schemas.microsoft.com/office/powerpoint/2010/main" val="2942556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AA2F5-C9D9-45B6-AF3C-5DCA2FCCA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Stub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5956F4-64D2-469A-8F60-9FE28B3553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070002"/>
            <a:ext cx="10515600" cy="386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146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A2364-9B4B-44B1-875D-D4EA26E4CF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Abordarea traditionala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4EC7005-4C29-4CD3-8472-4E26D0C2DD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30800"/>
            <a:ext cx="10515599" cy="3706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25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A66C6-C9D6-401E-B223-F384B0706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Fake object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44D694-2C47-452E-976F-541533BAC2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432434"/>
            <a:ext cx="10515600" cy="31377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2C174D7-1FE4-406B-A3B7-C5CDB4C4BABE}"/>
              </a:ext>
            </a:extLst>
          </p:cNvPr>
          <p:cNvSpPr txBox="1"/>
          <p:nvPr/>
        </p:nvSpPr>
        <p:spPr>
          <a:xfrm>
            <a:off x="944380" y="5942567"/>
            <a:ext cx="671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Fake objects </a:t>
            </a:r>
            <a:r>
              <a:rPr lang="en-US" dirty="0" err="1"/>
              <a:t>simuleaza</a:t>
            </a:r>
            <a:r>
              <a:rPr lang="en-US" dirty="0"/>
              <a:t> o </a:t>
            </a:r>
            <a:r>
              <a:rPr lang="en-US" dirty="0" err="1"/>
              <a:t>functionalitate</a:t>
            </a:r>
            <a:r>
              <a:rPr lang="en-US" dirty="0"/>
              <a:t> </a:t>
            </a:r>
            <a:r>
              <a:rPr lang="en-US" dirty="0" err="1"/>
              <a:t>dar</a:t>
            </a:r>
            <a:r>
              <a:rPr lang="en-US" dirty="0"/>
              <a:t> nu </a:t>
            </a:r>
            <a:r>
              <a:rPr lang="en-US" dirty="0" err="1"/>
              <a:t>sunt</a:t>
            </a:r>
            <a:r>
              <a:rPr lang="en-US" dirty="0"/>
              <a:t> production ready </a:t>
            </a:r>
          </a:p>
        </p:txBody>
      </p:sp>
    </p:spTree>
    <p:extLst>
      <p:ext uri="{BB962C8B-B14F-4D97-AF65-F5344CB8AC3E}">
        <p14:creationId xmlns:p14="http://schemas.microsoft.com/office/powerpoint/2010/main" val="14662174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3643D-105D-46E8-9880-429CB2A67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Fake Objects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272D2B-B717-4DE2-A5D8-ADFA6EB1A1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1899" y="1825625"/>
            <a:ext cx="1038820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918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201B0-88ED-4BF5-910E-2351525E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Spy Objects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5360E86-EF29-4426-A043-756D8DC9E1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30809"/>
            <a:ext cx="10515600" cy="41409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E9F9E2-2AA5-4DBE-A5E0-27B4BFF4A96A}"/>
              </a:ext>
            </a:extLst>
          </p:cNvPr>
          <p:cNvSpPr txBox="1"/>
          <p:nvPr/>
        </p:nvSpPr>
        <p:spPr>
          <a:xfrm>
            <a:off x="838200" y="6071779"/>
            <a:ext cx="7372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Înregistrează</a:t>
            </a:r>
            <a:r>
              <a:rPr lang="en-US" dirty="0"/>
              <a:t> </a:t>
            </a:r>
            <a:r>
              <a:rPr lang="en-US" dirty="0" err="1"/>
              <a:t>ieșirea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componentă</a:t>
            </a:r>
            <a:r>
              <a:rPr lang="en-US" dirty="0"/>
              <a:t> din </a:t>
            </a:r>
            <a:r>
              <a:rPr lang="en-US" dirty="0" err="1"/>
              <a:t>afara</a:t>
            </a:r>
            <a:r>
              <a:rPr lang="en-US" dirty="0"/>
              <a:t> </a:t>
            </a:r>
            <a:r>
              <a:rPr lang="en-US" dirty="0" err="1"/>
              <a:t>obiectului</a:t>
            </a:r>
            <a:r>
              <a:rPr lang="en-US" dirty="0"/>
              <a:t> </a:t>
            </a:r>
            <a:r>
              <a:rPr lang="en-US" dirty="0" err="1"/>
              <a:t>supus</a:t>
            </a:r>
            <a:r>
              <a:rPr lang="en-US" dirty="0"/>
              <a:t> </a:t>
            </a:r>
            <a:r>
              <a:rPr lang="en-US" dirty="0" err="1"/>
              <a:t>testului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0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C09FA-0F67-4DD0-B216-02727D26C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Spy Objects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20D6408-1EA2-459F-B543-FC48587CEC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853442"/>
            <a:ext cx="10515600" cy="429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4125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61EC4-AEB0-4BDD-A59B-7C3C15ABA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 objects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E7DB7C-03CD-4836-812B-D57F05400810}"/>
              </a:ext>
            </a:extLst>
          </p:cNvPr>
          <p:cNvSpPr txBox="1"/>
          <p:nvPr/>
        </p:nvSpPr>
        <p:spPr>
          <a:xfrm>
            <a:off x="1194216" y="1690688"/>
            <a:ext cx="980356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i="1" dirty="0"/>
              <a:t> ”Object pre-programmed with expectations which form a specification of the calls they are expected to receive”</a:t>
            </a:r>
          </a:p>
          <a:p>
            <a:pPr algn="just"/>
            <a:endParaRPr lang="en-US" sz="3200" i="1" dirty="0"/>
          </a:p>
          <a:p>
            <a:pPr algn="just"/>
            <a:r>
              <a:rPr lang="en-US" sz="3200" i="1" dirty="0"/>
              <a:t>								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F3A0E25-3D43-476C-A0CD-71A41D053E2D}"/>
              </a:ext>
            </a:extLst>
          </p:cNvPr>
          <p:cNvSpPr txBox="1"/>
          <p:nvPr/>
        </p:nvSpPr>
        <p:spPr>
          <a:xfrm>
            <a:off x="1194215" y="2721739"/>
            <a:ext cx="98035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i="1" dirty="0"/>
              <a:t> - Martin Fowler</a:t>
            </a:r>
          </a:p>
          <a:p>
            <a:pPr algn="r"/>
            <a:r>
              <a:rPr lang="en-US" sz="2000" i="1" dirty="0">
                <a:hlinkClick r:id="rId3"/>
              </a:rPr>
              <a:t>https://</a:t>
            </a:r>
            <a:r>
              <a:rPr lang="en-US" sz="2000" i="1" dirty="0" err="1">
                <a:hlinkClick r:id="rId3"/>
              </a:rPr>
              <a:t>martinfowler.com</a:t>
            </a:r>
            <a:r>
              <a:rPr lang="en-US" sz="2000" i="1" dirty="0">
                <a:hlinkClick r:id="rId3"/>
              </a:rPr>
              <a:t>/articles/</a:t>
            </a:r>
            <a:r>
              <a:rPr lang="en-US" sz="2000" i="1" dirty="0" err="1">
                <a:hlinkClick r:id="rId3"/>
              </a:rPr>
              <a:t>mocksArentStubs.html</a:t>
            </a:r>
            <a:endParaRPr lang="en-US" sz="2000" i="1" dirty="0"/>
          </a:p>
          <a:p>
            <a:endParaRPr lang="en-US" sz="3200" i="1" dirty="0"/>
          </a:p>
          <a:p>
            <a:r>
              <a:rPr lang="en-US" sz="3200" i="1" dirty="0"/>
              <a:t>								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DE00B6-6D2C-4E59-A8F6-17CF484ED2F6}"/>
              </a:ext>
            </a:extLst>
          </p:cNvPr>
          <p:cNvSpPr txBox="1"/>
          <p:nvPr/>
        </p:nvSpPr>
        <p:spPr>
          <a:xfrm>
            <a:off x="1194214" y="4537620"/>
            <a:ext cx="98035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i="1" dirty="0"/>
              <a:t> ”</a:t>
            </a:r>
            <a:r>
              <a:rPr lang="en-US" sz="3200" i="1" dirty="0" err="1"/>
              <a:t>Obiect</a:t>
            </a:r>
            <a:r>
              <a:rPr lang="en-US" sz="3200" i="1" dirty="0"/>
              <a:t> pre-</a:t>
            </a:r>
            <a:r>
              <a:rPr lang="en-US" sz="3200" i="1" dirty="0" err="1"/>
              <a:t>programat</a:t>
            </a:r>
            <a:r>
              <a:rPr lang="en-US" sz="3200" i="1" dirty="0"/>
              <a:t> cu </a:t>
            </a:r>
            <a:r>
              <a:rPr lang="en-US" sz="3200" i="1" dirty="0" err="1"/>
              <a:t>așteptări</a:t>
            </a:r>
            <a:r>
              <a:rPr lang="en-US" sz="3200" i="1" dirty="0"/>
              <a:t> care </a:t>
            </a:r>
            <a:r>
              <a:rPr lang="en-US" sz="3200" i="1" dirty="0" err="1"/>
              <a:t>formează</a:t>
            </a:r>
            <a:r>
              <a:rPr lang="en-US" sz="3200" i="1" dirty="0"/>
              <a:t> o </a:t>
            </a:r>
            <a:r>
              <a:rPr lang="en-US" sz="3200" i="1" dirty="0" err="1"/>
              <a:t>specificație</a:t>
            </a:r>
            <a:r>
              <a:rPr lang="en-US" sz="3200" i="1" dirty="0"/>
              <a:t> a </a:t>
            </a:r>
            <a:r>
              <a:rPr lang="en-US" sz="3200" i="1" dirty="0" err="1"/>
              <a:t>apelurilor</a:t>
            </a:r>
            <a:r>
              <a:rPr lang="en-US" sz="3200" i="1" dirty="0"/>
              <a:t> </a:t>
            </a:r>
            <a:r>
              <a:rPr lang="en-US" sz="3200" i="1" dirty="0" err="1"/>
              <a:t>pe</a:t>
            </a:r>
            <a:r>
              <a:rPr lang="en-US" sz="3200" i="1" dirty="0"/>
              <a:t> care se </a:t>
            </a:r>
            <a:r>
              <a:rPr lang="en-US" sz="3200" i="1" dirty="0" err="1"/>
              <a:t>așteaptă</a:t>
            </a:r>
            <a:r>
              <a:rPr lang="en-US" sz="3200" i="1" dirty="0"/>
              <a:t> </a:t>
            </a:r>
            <a:r>
              <a:rPr lang="en-US" sz="3200" i="1" dirty="0" err="1"/>
              <a:t>să</a:t>
            </a:r>
            <a:r>
              <a:rPr lang="en-US" sz="3200" i="1" dirty="0"/>
              <a:t> le </a:t>
            </a:r>
            <a:r>
              <a:rPr lang="en-US" sz="3200" i="1" dirty="0" err="1"/>
              <a:t>primească</a:t>
            </a:r>
            <a:r>
              <a:rPr lang="en-US" sz="3200" i="1" dirty="0"/>
              <a:t>”								</a:t>
            </a:r>
          </a:p>
        </p:txBody>
      </p:sp>
    </p:spTree>
    <p:extLst>
      <p:ext uri="{BB962C8B-B14F-4D97-AF65-F5344CB8AC3E}">
        <p14:creationId xmlns:p14="http://schemas.microsoft.com/office/powerpoint/2010/main" val="41737032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BDDB1-6ED7-4BEE-A360-548CC13C0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 objects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C5CC91-F849-444E-BB5B-BCBB3C1A44C6}"/>
              </a:ext>
            </a:extLst>
          </p:cNvPr>
          <p:cNvSpPr txBox="1"/>
          <p:nvPr/>
        </p:nvSpPr>
        <p:spPr>
          <a:xfrm>
            <a:off x="976183" y="2211859"/>
            <a:ext cx="2866767" cy="92333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 err="1"/>
              <a:t>Obiect</a:t>
            </a:r>
            <a:r>
              <a:rPr lang="en-US" dirty="0"/>
              <a:t> </a:t>
            </a:r>
            <a:r>
              <a:rPr lang="en-US" dirty="0" err="1"/>
              <a:t>supus</a:t>
            </a:r>
            <a:r>
              <a:rPr lang="en-US" dirty="0"/>
              <a:t> </a:t>
            </a:r>
            <a:r>
              <a:rPr lang="en-US" dirty="0" err="1"/>
              <a:t>testarii</a:t>
            </a:r>
            <a:r>
              <a:rPr lang="en-US" dirty="0"/>
              <a:t> </a:t>
            </a:r>
          </a:p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DDF20B-CD84-411F-A09C-31882C7943A0}"/>
              </a:ext>
            </a:extLst>
          </p:cNvPr>
          <p:cNvSpPr txBox="1"/>
          <p:nvPr/>
        </p:nvSpPr>
        <p:spPr>
          <a:xfrm>
            <a:off x="6915668" y="2211859"/>
            <a:ext cx="2866767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 err="1"/>
              <a:t>Baza</a:t>
            </a:r>
            <a:r>
              <a:rPr lang="en-US" dirty="0"/>
              <a:t> de date externa</a:t>
            </a:r>
          </a:p>
          <a:p>
            <a:pPr algn="ctr"/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BF97443-19E0-433B-A011-0725E8FEF858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3842950" y="2673524"/>
            <a:ext cx="307271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F438D8B-6E42-4B82-B736-1D23CB9F572A}"/>
              </a:ext>
            </a:extLst>
          </p:cNvPr>
          <p:cNvSpPr txBox="1"/>
          <p:nvPr/>
        </p:nvSpPr>
        <p:spPr>
          <a:xfrm>
            <a:off x="3881867" y="2365747"/>
            <a:ext cx="29781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Citeste</a:t>
            </a:r>
            <a:r>
              <a:rPr lang="en-US" sz="1400" dirty="0"/>
              <a:t> </a:t>
            </a:r>
            <a:r>
              <a:rPr lang="en-US" sz="1400" dirty="0" err="1"/>
              <a:t>valoare</a:t>
            </a:r>
            <a:r>
              <a:rPr lang="en-US" sz="1400" dirty="0"/>
              <a:t> </a:t>
            </a:r>
            <a:r>
              <a:rPr lang="en-US" sz="1400" dirty="0" err="1"/>
              <a:t>pe</a:t>
            </a:r>
            <a:r>
              <a:rPr lang="en-US" sz="1400" dirty="0"/>
              <a:t> </a:t>
            </a:r>
            <a:r>
              <a:rPr lang="en-US" sz="1400" dirty="0" err="1"/>
              <a:t>baza</a:t>
            </a:r>
            <a:r>
              <a:rPr lang="en-US" sz="1400" dirty="0"/>
              <a:t> </a:t>
            </a:r>
            <a:r>
              <a:rPr lang="en-US" sz="1400" dirty="0" err="1"/>
              <a:t>unei</a:t>
            </a:r>
            <a:r>
              <a:rPr lang="en-US" sz="1400" dirty="0"/>
              <a:t> </a:t>
            </a:r>
            <a:r>
              <a:rPr lang="en-US" sz="1400" dirty="0" err="1"/>
              <a:t>chei</a:t>
            </a:r>
            <a:r>
              <a:rPr lang="en-US" sz="1400" dirty="0"/>
              <a:t> (Key)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003ACA-488B-4359-8085-FCC0A0A45E13}"/>
              </a:ext>
            </a:extLst>
          </p:cNvPr>
          <p:cNvSpPr txBox="1"/>
          <p:nvPr/>
        </p:nvSpPr>
        <p:spPr>
          <a:xfrm>
            <a:off x="6859990" y="3348583"/>
            <a:ext cx="4939429" cy="14773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err="1"/>
              <a:t>Comportament</a:t>
            </a:r>
            <a:r>
              <a:rPr lang="en-US" dirty="0"/>
              <a:t> </a:t>
            </a:r>
            <a:r>
              <a:rPr lang="en-US" dirty="0" err="1"/>
              <a:t>asteptat</a:t>
            </a:r>
            <a:r>
              <a:rPr lang="en-US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Cand</a:t>
            </a:r>
            <a:r>
              <a:rPr lang="en-US" dirty="0"/>
              <a:t> key </a:t>
            </a:r>
            <a:r>
              <a:rPr lang="en-US" dirty="0" err="1"/>
              <a:t>este</a:t>
            </a:r>
            <a:r>
              <a:rPr lang="en-US" dirty="0"/>
              <a:t> “</a:t>
            </a:r>
            <a:r>
              <a:rPr lang="en-US" dirty="0" err="1"/>
              <a:t>abc</a:t>
            </a:r>
            <a:r>
              <a:rPr lang="en-US" dirty="0"/>
              <a:t>” , </a:t>
            </a:r>
            <a:r>
              <a:rPr lang="en-US" dirty="0" err="1"/>
              <a:t>valoarea</a:t>
            </a:r>
            <a:r>
              <a:rPr lang="en-US" dirty="0"/>
              <a:t> </a:t>
            </a:r>
            <a:r>
              <a:rPr lang="en-US" dirty="0" err="1"/>
              <a:t>returnata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Cand</a:t>
            </a:r>
            <a:r>
              <a:rPr lang="en-US" dirty="0"/>
              <a:t> key </a:t>
            </a:r>
            <a:r>
              <a:rPr lang="en-US" dirty="0" err="1"/>
              <a:t>este</a:t>
            </a:r>
            <a:r>
              <a:rPr lang="en-US" dirty="0"/>
              <a:t> “def” , </a:t>
            </a:r>
            <a:r>
              <a:rPr lang="en-US" dirty="0" err="1"/>
              <a:t>valoarea</a:t>
            </a:r>
            <a:r>
              <a:rPr lang="en-US" dirty="0"/>
              <a:t> </a:t>
            </a:r>
            <a:r>
              <a:rPr lang="en-US" dirty="0" err="1"/>
              <a:t>returnata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Cand</a:t>
            </a:r>
            <a:r>
              <a:rPr lang="en-US" dirty="0"/>
              <a:t> key </a:t>
            </a:r>
            <a:r>
              <a:rPr lang="en-US" dirty="0" err="1"/>
              <a:t>este</a:t>
            </a:r>
            <a:r>
              <a:rPr lang="en-US" dirty="0"/>
              <a:t> “</a:t>
            </a:r>
            <a:r>
              <a:rPr lang="en-US" dirty="0" err="1"/>
              <a:t>xyz</a:t>
            </a:r>
            <a:r>
              <a:rPr lang="en-US" dirty="0"/>
              <a:t>” , </a:t>
            </a:r>
            <a:r>
              <a:rPr lang="en-US" dirty="0" err="1"/>
              <a:t>valoarea</a:t>
            </a:r>
            <a:r>
              <a:rPr lang="en-US" dirty="0"/>
              <a:t> </a:t>
            </a:r>
            <a:r>
              <a:rPr lang="en-US" dirty="0" err="1"/>
              <a:t>returnata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7467682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FD2B4-74A6-443A-A422-1CD484904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 objects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08841AB-15D7-4243-9042-B32BF983DD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3708" y="1825625"/>
            <a:ext cx="918458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707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9FFD8-3021-4960-A65C-5290CCF74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Stub vs. Mock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8A56F9E-98CE-453B-88B0-8743110D57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057104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47121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604A4FC-53DC-4432-90F8-DF2D9653C7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1883" y="1690688"/>
            <a:ext cx="6982223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5E83CA-27C5-44D4-9EF5-B4AFD4D0D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C0CDE4-A3F3-4BA0-9BAD-69CE87261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6658" y="4659428"/>
            <a:ext cx="5541491" cy="183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3213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27307-94F1-4F0F-8E82-18FB90461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 Pattern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C2923F-2ECD-43C4-BFA2-8F45C830F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99985" y="1529062"/>
            <a:ext cx="9750800" cy="487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68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F09EA-F010-4940-882E-8E446CB8F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Test-Driven Development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AF94EF3-6DCD-490A-8881-751E2AAE0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125644"/>
            <a:ext cx="10515599" cy="391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075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13E13-2BD8-4627-BD65-B8347B847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 Pattern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D05E55-321F-4B72-B2D6-7FA55D2C7F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80707" y="1825625"/>
            <a:ext cx="963058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048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98682-E724-4141-8CE2-6E9A42582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 Pattern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3D60DD-6A90-40C5-98E8-22EAB541D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43123" y="1825625"/>
            <a:ext cx="850575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9737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60A8F-F3B4-47F2-AB0E-AC7397CC5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Referinte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1156-6CFF-4F10-A314-B82F2E493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www.linkedin.com</a:t>
            </a:r>
            <a:r>
              <a:rPr lang="en-US" dirty="0">
                <a:hlinkClick r:id="rId2"/>
              </a:rPr>
              <a:t>/learning/javascript-test-driven-development-es6/</a:t>
            </a:r>
            <a:r>
              <a:rPr lang="en-US" dirty="0" err="1">
                <a:hlinkClick r:id="rId2"/>
              </a:rPr>
              <a:t>the-three-different-types-of-tests?u</a:t>
            </a:r>
            <a:r>
              <a:rPr lang="en-US" dirty="0">
                <a:hlinkClick r:id="rId2"/>
              </a:rPr>
              <a:t>=2255753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www.linkedin.com</a:t>
            </a:r>
            <a:r>
              <a:rPr lang="en-US" dirty="0">
                <a:hlinkClick r:id="rId3"/>
              </a:rPr>
              <a:t>/learning/programming-foundations-test-driven-development-3/</a:t>
            </a:r>
            <a:r>
              <a:rPr lang="en-US" dirty="0" err="1">
                <a:hlinkClick r:id="rId3"/>
              </a:rPr>
              <a:t>mocking?u</a:t>
            </a:r>
            <a:r>
              <a:rPr lang="en-US" dirty="0">
                <a:hlinkClick r:id="rId3"/>
              </a:rPr>
              <a:t>=2255753</a:t>
            </a:r>
            <a:endParaRPr lang="en-US" dirty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app.pluralsight.com</a:t>
            </a:r>
            <a:r>
              <a:rPr lang="en-US" dirty="0">
                <a:hlinkClick r:id="rId4"/>
              </a:rPr>
              <a:t>/library/courses/test-driven-development-big-picture/table-of-contents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282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9FC28-D387-4F29-B838-991BFB260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Test-First Development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97C39FD-A2EA-4514-9B0A-1369C4F656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2165077"/>
            <a:ext cx="10515599" cy="3838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413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923095-C0E2-4DA5-866D-1A2FF7CE6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59" y="1371599"/>
            <a:ext cx="3382449" cy="2453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>
                <a:latin typeface="+mj-lt"/>
                <a:ea typeface="+mj-ea"/>
                <a:cs typeface="+mj-cs"/>
              </a:rPr>
              <a:t>Avantaje: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340208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603F2-7DA9-4D23-8E4F-69C702A3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100" y="1371600"/>
            <a:ext cx="5701842" cy="4114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kern="1200" dirty="0">
                <a:latin typeface="+mn-lt"/>
                <a:ea typeface="+mn-ea"/>
                <a:cs typeface="+mn-cs"/>
              </a:rPr>
              <a:t>TDD ne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obligă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să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ne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clarificăm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gândirea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înainte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de a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scrie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codul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de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producție</a:t>
            </a:r>
            <a:endParaRPr lang="en-US" sz="22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9626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923095-C0E2-4DA5-866D-1A2FF7CE6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59" y="1371599"/>
            <a:ext cx="3382449" cy="2453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>
                <a:latin typeface="+mj-lt"/>
                <a:ea typeface="+mj-ea"/>
                <a:cs typeface="+mj-cs"/>
              </a:rPr>
              <a:t>Avantaje: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340208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603F2-7DA9-4D23-8E4F-69C702A3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100" y="1371600"/>
            <a:ext cx="5701842" cy="4114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kern="1200" dirty="0">
                <a:latin typeface="+mn-lt"/>
                <a:ea typeface="+mn-ea"/>
                <a:cs typeface="+mn-cs"/>
              </a:rPr>
              <a:t>TDD ne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obligă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să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ne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clarificăm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gândirea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înainte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de a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scrie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codul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de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producție</a:t>
            </a: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200" dirty="0"/>
              <a:t>TDD </a:t>
            </a:r>
            <a:r>
              <a:rPr lang="en-US" sz="2200" dirty="0" err="1"/>
              <a:t>oferă</a:t>
            </a:r>
            <a:r>
              <a:rPr lang="en-US" sz="2200" dirty="0"/>
              <a:t> </a:t>
            </a:r>
            <a:r>
              <a:rPr lang="en-US" sz="2200" dirty="0" err="1"/>
              <a:t>membrilor</a:t>
            </a:r>
            <a:r>
              <a:rPr lang="en-US" sz="2200" dirty="0"/>
              <a:t> </a:t>
            </a:r>
            <a:r>
              <a:rPr lang="en-US" sz="2200" dirty="0" err="1"/>
              <a:t>unei</a:t>
            </a:r>
            <a:r>
              <a:rPr lang="en-US" sz="2200" dirty="0"/>
              <a:t> </a:t>
            </a:r>
            <a:r>
              <a:rPr lang="en-US" sz="2200" dirty="0" err="1"/>
              <a:t>echipe</a:t>
            </a:r>
            <a:r>
              <a:rPr lang="en-US" sz="2200" dirty="0"/>
              <a:t> de </a:t>
            </a:r>
            <a:r>
              <a:rPr lang="en-US" sz="2200" dirty="0" err="1"/>
              <a:t>dezvoltare</a:t>
            </a:r>
            <a:r>
              <a:rPr lang="en-US" sz="2200" dirty="0"/>
              <a:t> software o </a:t>
            </a:r>
            <a:r>
              <a:rPr lang="en-US" sz="2200" dirty="0" err="1"/>
              <a:t>modalitate</a:t>
            </a:r>
            <a:r>
              <a:rPr lang="en-US" sz="2200" dirty="0"/>
              <a:t> de a-</a:t>
            </a:r>
            <a:r>
              <a:rPr lang="en-US" sz="2200" dirty="0" err="1"/>
              <a:t>și</a:t>
            </a:r>
            <a:r>
              <a:rPr lang="en-US" sz="2200" dirty="0"/>
              <a:t> </a:t>
            </a:r>
            <a:r>
              <a:rPr lang="en-US" sz="2200" dirty="0" err="1"/>
              <a:t>comunica</a:t>
            </a:r>
            <a:r>
              <a:rPr lang="en-US" sz="2200" dirty="0"/>
              <a:t> </a:t>
            </a:r>
            <a:r>
              <a:rPr lang="en-US" sz="2200" dirty="0" err="1"/>
              <a:t>intențiile</a:t>
            </a:r>
            <a:r>
              <a:rPr lang="en-US" sz="2200" dirty="0"/>
              <a:t> </a:t>
            </a:r>
            <a:r>
              <a:rPr lang="en-US" sz="2200" dirty="0" err="1"/>
              <a:t>între</a:t>
            </a:r>
            <a:r>
              <a:rPr lang="en-US" sz="2200" dirty="0"/>
              <a:t> </a:t>
            </a:r>
            <a:r>
              <a:rPr lang="en-US" sz="2200" dirty="0" err="1"/>
              <a:t>ei</a:t>
            </a:r>
            <a:r>
              <a:rPr lang="en-US" sz="2200" dirty="0"/>
              <a:t>.</a:t>
            </a:r>
            <a:endParaRPr lang="en-US" sz="22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2754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923095-C0E2-4DA5-866D-1A2FF7CE6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59" y="1371599"/>
            <a:ext cx="3382449" cy="2453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>
                <a:latin typeface="+mj-lt"/>
                <a:ea typeface="+mj-ea"/>
                <a:cs typeface="+mj-cs"/>
              </a:rPr>
              <a:t>Avantaje: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340208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603F2-7DA9-4D23-8E4F-69C702A3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100" y="1371600"/>
            <a:ext cx="5701842" cy="41148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200" kern="1200" dirty="0">
                <a:latin typeface="+mn-lt"/>
                <a:ea typeface="+mn-ea"/>
                <a:cs typeface="+mn-cs"/>
              </a:rPr>
              <a:t>TDD ne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obligă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să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ne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clarificăm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gândirea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înainte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de a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scrie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codul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de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producție</a:t>
            </a: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200" dirty="0"/>
              <a:t>TDD </a:t>
            </a:r>
            <a:r>
              <a:rPr lang="en-US" sz="2200" dirty="0" err="1"/>
              <a:t>oferă</a:t>
            </a:r>
            <a:r>
              <a:rPr lang="en-US" sz="2200" dirty="0"/>
              <a:t> </a:t>
            </a:r>
            <a:r>
              <a:rPr lang="en-US" sz="2200" dirty="0" err="1"/>
              <a:t>membrilor</a:t>
            </a:r>
            <a:r>
              <a:rPr lang="en-US" sz="2200" dirty="0"/>
              <a:t> </a:t>
            </a:r>
            <a:r>
              <a:rPr lang="en-US" sz="2200" dirty="0" err="1"/>
              <a:t>unei</a:t>
            </a:r>
            <a:r>
              <a:rPr lang="en-US" sz="2200" dirty="0"/>
              <a:t> </a:t>
            </a:r>
            <a:r>
              <a:rPr lang="en-US" sz="2200" dirty="0" err="1"/>
              <a:t>echipe</a:t>
            </a:r>
            <a:r>
              <a:rPr lang="en-US" sz="2200" dirty="0"/>
              <a:t> de </a:t>
            </a:r>
            <a:r>
              <a:rPr lang="en-US" sz="2200" dirty="0" err="1"/>
              <a:t>dezvoltare</a:t>
            </a:r>
            <a:r>
              <a:rPr lang="en-US" sz="2200" dirty="0"/>
              <a:t> software o </a:t>
            </a:r>
            <a:r>
              <a:rPr lang="en-US" sz="2200" dirty="0" err="1"/>
              <a:t>modalitate</a:t>
            </a:r>
            <a:r>
              <a:rPr lang="en-US" sz="2200" dirty="0"/>
              <a:t> de a-</a:t>
            </a:r>
            <a:r>
              <a:rPr lang="en-US" sz="2200" dirty="0" err="1"/>
              <a:t>și</a:t>
            </a:r>
            <a:r>
              <a:rPr lang="en-US" sz="2200" dirty="0"/>
              <a:t> </a:t>
            </a:r>
            <a:r>
              <a:rPr lang="en-US" sz="2200" dirty="0" err="1"/>
              <a:t>comunica</a:t>
            </a:r>
            <a:r>
              <a:rPr lang="en-US" sz="2200" dirty="0"/>
              <a:t> </a:t>
            </a:r>
            <a:r>
              <a:rPr lang="en-US" sz="2200" dirty="0" err="1"/>
              <a:t>intențiile</a:t>
            </a:r>
            <a:r>
              <a:rPr lang="en-US" sz="2200" dirty="0"/>
              <a:t> </a:t>
            </a:r>
            <a:r>
              <a:rPr lang="en-US" sz="2200" dirty="0" err="1"/>
              <a:t>între</a:t>
            </a:r>
            <a:r>
              <a:rPr lang="en-US" sz="2200" dirty="0"/>
              <a:t> </a:t>
            </a:r>
            <a:r>
              <a:rPr lang="en-US" sz="2200" dirty="0" err="1"/>
              <a:t>ei</a:t>
            </a:r>
            <a:r>
              <a:rPr lang="en-US" sz="2200" dirty="0"/>
              <a:t>.</a:t>
            </a:r>
          </a:p>
          <a:p>
            <a:pPr marL="0" indent="0">
              <a:buNone/>
            </a:pP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200" dirty="0"/>
              <a:t>TDD </a:t>
            </a:r>
            <a:r>
              <a:rPr lang="en-US" sz="2200" dirty="0" err="1"/>
              <a:t>îmbunătățește</a:t>
            </a:r>
            <a:r>
              <a:rPr lang="en-US" sz="2200" dirty="0"/>
              <a:t> </a:t>
            </a:r>
            <a:r>
              <a:rPr lang="en-US" sz="2200" dirty="0" err="1"/>
              <a:t>structura</a:t>
            </a:r>
            <a:r>
              <a:rPr lang="en-US" sz="2200" dirty="0"/>
              <a:t> </a:t>
            </a:r>
            <a:r>
              <a:rPr lang="en-US" sz="2200" dirty="0" err="1"/>
              <a:t>și</a:t>
            </a:r>
            <a:r>
              <a:rPr lang="en-US" sz="2200" dirty="0"/>
              <a:t> </a:t>
            </a:r>
            <a:r>
              <a:rPr lang="en-US" sz="2200" dirty="0" err="1"/>
              <a:t>organizarea</a:t>
            </a:r>
            <a:r>
              <a:rPr lang="en-US" sz="2200" dirty="0"/>
              <a:t> </a:t>
            </a:r>
            <a:r>
              <a:rPr lang="en-US" sz="2200" dirty="0" err="1"/>
              <a:t>codului</a:t>
            </a:r>
            <a:r>
              <a:rPr lang="en-US" sz="2200" dirty="0"/>
              <a:t> de </a:t>
            </a:r>
            <a:r>
              <a:rPr lang="en-US" sz="2200" dirty="0" err="1"/>
              <a:t>producție</a:t>
            </a:r>
            <a:r>
              <a:rPr lang="en-US" sz="2200" dirty="0"/>
              <a:t> </a:t>
            </a:r>
            <a:r>
              <a:rPr lang="en-US" sz="2200" dirty="0" err="1"/>
              <a:t>pe</a:t>
            </a:r>
            <a:r>
              <a:rPr lang="en-US" sz="2200" dirty="0"/>
              <a:t> care </a:t>
            </a:r>
            <a:r>
              <a:rPr lang="en-US" sz="2200" dirty="0" err="1"/>
              <a:t>îl</a:t>
            </a:r>
            <a:r>
              <a:rPr lang="en-US" sz="2200" dirty="0"/>
              <a:t> </a:t>
            </a:r>
            <a:r>
              <a:rPr lang="en-US" sz="2200" dirty="0" err="1"/>
              <a:t>scriem</a:t>
            </a:r>
            <a:r>
              <a:rPr lang="en-US" sz="2200" dirty="0"/>
              <a:t>.</a:t>
            </a:r>
            <a:endParaRPr lang="en-US" sz="22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2228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238C50-8D53-4225-92E1-97ACEE047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2178123"/>
            <a:ext cx="5294716" cy="250175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2119E2-3D65-4C4F-9D14-FA8D2921D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253817" y="2045756"/>
            <a:ext cx="5294715" cy="276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863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6D6CDB20-394C-4D51-9C5B-8751E2133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5" name="Rounded Rectangle 3">
            <a:extLst>
              <a:ext uri="{FF2B5EF4-FFF2-40B4-BE49-F238E27FC236}">
                <a16:creationId xmlns:a16="http://schemas.microsoft.com/office/drawing/2014/main" id="{46DFD1E0-DCA7-47E6-B78B-6ECDDF873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6745" y="640080"/>
            <a:ext cx="10920415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AAB0B1E-BB97-40E0-8DCD-D1197A0E1D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8024" y="960109"/>
            <a:ext cx="10277856" cy="4937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923095-C0E2-4DA5-866D-1A2FF7CE6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8059" y="1371599"/>
            <a:ext cx="3382449" cy="24532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kern="1200">
                <a:latin typeface="+mj-lt"/>
                <a:ea typeface="+mj-ea"/>
                <a:cs typeface="+mj-cs"/>
              </a:rPr>
              <a:t>Avantaje: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492F8DF-EE34-4FC5-9FFE-76EB2E3BB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5400000">
            <a:off x="3340208" y="3429000"/>
            <a:ext cx="32004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603F2-7DA9-4D23-8E4F-69C702A394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100" y="1371600"/>
            <a:ext cx="5701842" cy="4114800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sz="2200" kern="1200" dirty="0">
                <a:latin typeface="+mn-lt"/>
                <a:ea typeface="+mn-ea"/>
                <a:cs typeface="+mn-cs"/>
              </a:rPr>
              <a:t>TDD ne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obligă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să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ne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clarificăm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gândirea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înainte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de a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scrie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codul</a:t>
            </a:r>
            <a:r>
              <a:rPr lang="en-US" sz="2200" kern="1200" dirty="0">
                <a:latin typeface="+mn-lt"/>
                <a:ea typeface="+mn-ea"/>
                <a:cs typeface="+mn-cs"/>
              </a:rPr>
              <a:t> de </a:t>
            </a:r>
            <a:r>
              <a:rPr lang="en-US" sz="2200" kern="1200" dirty="0" err="1">
                <a:latin typeface="+mn-lt"/>
                <a:ea typeface="+mn-ea"/>
                <a:cs typeface="+mn-cs"/>
              </a:rPr>
              <a:t>producție</a:t>
            </a: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200" dirty="0"/>
              <a:t>TDD </a:t>
            </a:r>
            <a:r>
              <a:rPr lang="en-US" sz="2200" dirty="0" err="1"/>
              <a:t>oferă</a:t>
            </a:r>
            <a:r>
              <a:rPr lang="en-US" sz="2200" dirty="0"/>
              <a:t> </a:t>
            </a:r>
            <a:r>
              <a:rPr lang="en-US" sz="2200" dirty="0" err="1"/>
              <a:t>membrilor</a:t>
            </a:r>
            <a:r>
              <a:rPr lang="en-US" sz="2200" dirty="0"/>
              <a:t> </a:t>
            </a:r>
            <a:r>
              <a:rPr lang="en-US" sz="2200" dirty="0" err="1"/>
              <a:t>unei</a:t>
            </a:r>
            <a:r>
              <a:rPr lang="en-US" sz="2200" dirty="0"/>
              <a:t> </a:t>
            </a:r>
            <a:r>
              <a:rPr lang="en-US" sz="2200" dirty="0" err="1"/>
              <a:t>echipe</a:t>
            </a:r>
            <a:r>
              <a:rPr lang="en-US" sz="2200" dirty="0"/>
              <a:t> de </a:t>
            </a:r>
            <a:r>
              <a:rPr lang="en-US" sz="2200" dirty="0" err="1"/>
              <a:t>dezvoltare</a:t>
            </a:r>
            <a:r>
              <a:rPr lang="en-US" sz="2200" dirty="0"/>
              <a:t> software o </a:t>
            </a:r>
            <a:r>
              <a:rPr lang="en-US" sz="2200" dirty="0" err="1"/>
              <a:t>modalitate</a:t>
            </a:r>
            <a:r>
              <a:rPr lang="en-US" sz="2200" dirty="0"/>
              <a:t> de a-</a:t>
            </a:r>
            <a:r>
              <a:rPr lang="en-US" sz="2200" dirty="0" err="1"/>
              <a:t>și</a:t>
            </a:r>
            <a:r>
              <a:rPr lang="en-US" sz="2200" dirty="0"/>
              <a:t> </a:t>
            </a:r>
            <a:r>
              <a:rPr lang="en-US" sz="2200" dirty="0" err="1"/>
              <a:t>comunica</a:t>
            </a:r>
            <a:r>
              <a:rPr lang="en-US" sz="2200" dirty="0"/>
              <a:t> </a:t>
            </a:r>
            <a:r>
              <a:rPr lang="en-US" sz="2200" dirty="0" err="1"/>
              <a:t>intențiile</a:t>
            </a:r>
            <a:r>
              <a:rPr lang="en-US" sz="2200" dirty="0"/>
              <a:t> </a:t>
            </a:r>
            <a:r>
              <a:rPr lang="en-US" sz="2200" dirty="0" err="1"/>
              <a:t>între</a:t>
            </a:r>
            <a:r>
              <a:rPr lang="en-US" sz="2200" dirty="0"/>
              <a:t> </a:t>
            </a:r>
            <a:r>
              <a:rPr lang="en-US" sz="2200" dirty="0" err="1"/>
              <a:t>ei</a:t>
            </a:r>
            <a:r>
              <a:rPr lang="en-US" sz="2200" dirty="0"/>
              <a:t>.</a:t>
            </a:r>
          </a:p>
          <a:p>
            <a:pPr marL="0" indent="0">
              <a:buNone/>
            </a:pP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200" dirty="0"/>
              <a:t>TDD </a:t>
            </a:r>
            <a:r>
              <a:rPr lang="en-US" sz="2200" dirty="0" err="1"/>
              <a:t>îmbunătățește</a:t>
            </a:r>
            <a:r>
              <a:rPr lang="en-US" sz="2200" dirty="0"/>
              <a:t> </a:t>
            </a:r>
            <a:r>
              <a:rPr lang="en-US" sz="2200" dirty="0" err="1"/>
              <a:t>structura</a:t>
            </a:r>
            <a:r>
              <a:rPr lang="en-US" sz="2200" dirty="0"/>
              <a:t> </a:t>
            </a:r>
            <a:r>
              <a:rPr lang="en-US" sz="2200" dirty="0" err="1"/>
              <a:t>și</a:t>
            </a:r>
            <a:r>
              <a:rPr lang="en-US" sz="2200" dirty="0"/>
              <a:t> </a:t>
            </a:r>
            <a:r>
              <a:rPr lang="en-US" sz="2200" dirty="0" err="1"/>
              <a:t>organizarea</a:t>
            </a:r>
            <a:r>
              <a:rPr lang="en-US" sz="2200" dirty="0"/>
              <a:t> </a:t>
            </a:r>
            <a:r>
              <a:rPr lang="en-US" sz="2200" dirty="0" err="1"/>
              <a:t>codului</a:t>
            </a:r>
            <a:r>
              <a:rPr lang="en-US" sz="2200" dirty="0"/>
              <a:t> de </a:t>
            </a:r>
            <a:r>
              <a:rPr lang="en-US" sz="2200" dirty="0" err="1"/>
              <a:t>producție</a:t>
            </a:r>
            <a:r>
              <a:rPr lang="en-US" sz="2200" dirty="0"/>
              <a:t> </a:t>
            </a:r>
            <a:r>
              <a:rPr lang="en-US" sz="2200" dirty="0" err="1"/>
              <a:t>pe</a:t>
            </a:r>
            <a:r>
              <a:rPr lang="en-US" sz="2200" dirty="0"/>
              <a:t> care </a:t>
            </a:r>
            <a:r>
              <a:rPr lang="en-US" sz="2200" dirty="0" err="1"/>
              <a:t>îl</a:t>
            </a:r>
            <a:r>
              <a:rPr lang="en-US" sz="2200" dirty="0"/>
              <a:t> </a:t>
            </a:r>
            <a:r>
              <a:rPr lang="en-US" sz="2200" dirty="0" err="1"/>
              <a:t>scriem</a:t>
            </a:r>
            <a:r>
              <a:rPr lang="en-US" sz="2200" dirty="0"/>
              <a:t>.</a:t>
            </a:r>
          </a:p>
          <a:p>
            <a:pPr marL="0" indent="0">
              <a:buNone/>
            </a:pPr>
            <a:endParaRPr lang="en-US" sz="2200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2200" dirty="0"/>
              <a:t>TDD ne </a:t>
            </a:r>
            <a:r>
              <a:rPr lang="en-US" sz="2200" dirty="0" err="1"/>
              <a:t>permite</a:t>
            </a:r>
            <a:r>
              <a:rPr lang="en-US" sz="2200" dirty="0"/>
              <a:t> </a:t>
            </a:r>
            <a:r>
              <a:rPr lang="en-US" sz="2200" dirty="0" err="1"/>
              <a:t>nouă</a:t>
            </a:r>
            <a:r>
              <a:rPr lang="en-US" sz="2200" dirty="0"/>
              <a:t> </a:t>
            </a:r>
            <a:r>
              <a:rPr lang="en-US" sz="2200" dirty="0" err="1"/>
              <a:t>și</a:t>
            </a:r>
            <a:r>
              <a:rPr lang="en-US" sz="2200" dirty="0"/>
              <a:t> </a:t>
            </a:r>
            <a:r>
              <a:rPr lang="en-US" sz="2200" dirty="0" err="1"/>
              <a:t>altor</a:t>
            </a:r>
            <a:r>
              <a:rPr lang="en-US" sz="2200" dirty="0"/>
              <a:t> </a:t>
            </a:r>
            <a:r>
              <a:rPr lang="en-US" sz="2200" dirty="0" err="1"/>
              <a:t>dezvoltatori</a:t>
            </a:r>
            <a:r>
              <a:rPr lang="en-US" sz="2200" dirty="0"/>
              <a:t> </a:t>
            </a:r>
            <a:r>
              <a:rPr lang="en-US" sz="2200" dirty="0" err="1"/>
              <a:t>să</a:t>
            </a:r>
            <a:r>
              <a:rPr lang="en-US" sz="2200" dirty="0"/>
              <a:t> </a:t>
            </a:r>
            <a:r>
              <a:rPr lang="en-US" sz="2200" dirty="0" err="1"/>
              <a:t>facem</a:t>
            </a:r>
            <a:r>
              <a:rPr lang="en-US" sz="2200" dirty="0"/>
              <a:t> </a:t>
            </a:r>
            <a:r>
              <a:rPr lang="en-US" sz="2200" dirty="0" err="1"/>
              <a:t>modificări</a:t>
            </a:r>
            <a:r>
              <a:rPr lang="en-US" sz="2200" dirty="0"/>
              <a:t> ale </a:t>
            </a:r>
            <a:r>
              <a:rPr lang="en-US" sz="2200" dirty="0" err="1"/>
              <a:t>codului</a:t>
            </a:r>
            <a:r>
              <a:rPr lang="en-US" sz="2200" dirty="0"/>
              <a:t> </a:t>
            </a:r>
            <a:r>
              <a:rPr lang="en-US" sz="2200" dirty="0" err="1"/>
              <a:t>nostru</a:t>
            </a:r>
            <a:r>
              <a:rPr lang="en-US" sz="2200" dirty="0"/>
              <a:t>, </a:t>
            </a:r>
            <a:r>
              <a:rPr lang="en-US" sz="2200" dirty="0" err="1"/>
              <a:t>fără</a:t>
            </a:r>
            <a:r>
              <a:rPr lang="en-US" sz="2200" dirty="0"/>
              <a:t> a ne face </a:t>
            </a:r>
            <a:r>
              <a:rPr lang="en-US" sz="2200" dirty="0" err="1"/>
              <a:t>griji</a:t>
            </a:r>
            <a:r>
              <a:rPr lang="en-US" sz="2200" dirty="0"/>
              <a:t> </a:t>
            </a:r>
            <a:r>
              <a:rPr lang="en-US" sz="2200" dirty="0" err="1"/>
              <a:t>că</a:t>
            </a:r>
            <a:r>
              <a:rPr lang="en-US" sz="2200" dirty="0"/>
              <a:t> nu </a:t>
            </a:r>
            <a:r>
              <a:rPr lang="en-US" sz="2200" dirty="0" err="1"/>
              <a:t>vom</a:t>
            </a:r>
            <a:r>
              <a:rPr lang="en-US" sz="2200" dirty="0"/>
              <a:t> </a:t>
            </a:r>
            <a:r>
              <a:rPr lang="en-US" sz="2200" dirty="0" err="1"/>
              <a:t>strica</a:t>
            </a:r>
            <a:r>
              <a:rPr lang="en-US" sz="2200" dirty="0"/>
              <a:t> </a:t>
            </a:r>
            <a:r>
              <a:rPr lang="en-US" sz="2200" dirty="0" err="1"/>
              <a:t>ceva</a:t>
            </a:r>
            <a:r>
              <a:rPr lang="en-US" sz="2200" dirty="0"/>
              <a:t> accidental</a:t>
            </a:r>
            <a:endParaRPr lang="en-US" sz="22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3859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1837</TotalTime>
  <Words>2131</Words>
  <Application>Microsoft Office PowerPoint</Application>
  <PresentationFormat>Widescreen</PresentationFormat>
  <Paragraphs>161</Paragraphs>
  <Slides>32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Test Driven Development</vt:lpstr>
      <vt:lpstr>Abordarea traditionala</vt:lpstr>
      <vt:lpstr>Test-Driven Development</vt:lpstr>
      <vt:lpstr>Test-First Development</vt:lpstr>
      <vt:lpstr>Avantaje:</vt:lpstr>
      <vt:lpstr>Avantaje:</vt:lpstr>
      <vt:lpstr>Avantaje:</vt:lpstr>
      <vt:lpstr>PowerPoint Presentation</vt:lpstr>
      <vt:lpstr>Avantaje:</vt:lpstr>
      <vt:lpstr>Dezavantaje:</vt:lpstr>
      <vt:lpstr>Dezavantaje:</vt:lpstr>
      <vt:lpstr>Dezavantaje:</vt:lpstr>
      <vt:lpstr>The xUnit Framework</vt:lpstr>
      <vt:lpstr>TDD Tools and Frameworks</vt:lpstr>
      <vt:lpstr>TEST - CODE - REFACTOR</vt:lpstr>
      <vt:lpstr>Test Doubles </vt:lpstr>
      <vt:lpstr>Dummy objects</vt:lpstr>
      <vt:lpstr>Stub</vt:lpstr>
      <vt:lpstr>Stub</vt:lpstr>
      <vt:lpstr>Fake object</vt:lpstr>
      <vt:lpstr>Fake Objects</vt:lpstr>
      <vt:lpstr>Spy Objects</vt:lpstr>
      <vt:lpstr>Spy Objects</vt:lpstr>
      <vt:lpstr>Mock objects </vt:lpstr>
      <vt:lpstr>Mock objects </vt:lpstr>
      <vt:lpstr>Mock objects </vt:lpstr>
      <vt:lpstr>Stub vs. Mock</vt:lpstr>
      <vt:lpstr>Mock</vt:lpstr>
      <vt:lpstr>Test Case Pattern</vt:lpstr>
      <vt:lpstr>Test Case Pattern</vt:lpstr>
      <vt:lpstr>Test Case Pattern</vt:lpstr>
      <vt:lpstr>Referinte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TDD</dc:title>
  <dc:creator>Paul Sas</dc:creator>
  <cp:lastModifiedBy>Paul Sas</cp:lastModifiedBy>
  <cp:revision>37</cp:revision>
  <dcterms:created xsi:type="dcterms:W3CDTF">2021-04-06T09:07:16Z</dcterms:created>
  <dcterms:modified xsi:type="dcterms:W3CDTF">2021-04-08T07:30:10Z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e5d59b6-70e5-4090-b56a-9536dba5c905_Enabled">
    <vt:lpwstr>True</vt:lpwstr>
  </property>
  <property fmtid="{D5CDD505-2E9C-101B-9397-08002B2CF9AE}" pid="3" name="MSIP_Label_8e5d59b6-70e5-4090-b56a-9536dba5c905_SiteId">
    <vt:lpwstr>3b6020de-d68c-4aba-832c-890282843c3d</vt:lpwstr>
  </property>
  <property fmtid="{D5CDD505-2E9C-101B-9397-08002B2CF9AE}" pid="4" name="MSIP_Label_8e5d59b6-70e5-4090-b56a-9536dba5c905_Owner">
    <vt:lpwstr>Paul.Sas@btrl.ro</vt:lpwstr>
  </property>
  <property fmtid="{D5CDD505-2E9C-101B-9397-08002B2CF9AE}" pid="5" name="MSIP_Label_8e5d59b6-70e5-4090-b56a-9536dba5c905_SetDate">
    <vt:lpwstr>2021-04-06T13:44:21.8892850Z</vt:lpwstr>
  </property>
  <property fmtid="{D5CDD505-2E9C-101B-9397-08002B2CF9AE}" pid="6" name="MSIP_Label_8e5d59b6-70e5-4090-b56a-9536dba5c905_Name">
    <vt:lpwstr>Uz Intern</vt:lpwstr>
  </property>
  <property fmtid="{D5CDD505-2E9C-101B-9397-08002B2CF9AE}" pid="7" name="MSIP_Label_8e5d59b6-70e5-4090-b56a-9536dba5c905_Application">
    <vt:lpwstr>Microsoft Azure Information Protection</vt:lpwstr>
  </property>
  <property fmtid="{D5CDD505-2E9C-101B-9397-08002B2CF9AE}" pid="8" name="MSIP_Label_8e5d59b6-70e5-4090-b56a-9536dba5c905_ActionId">
    <vt:lpwstr>3d60020a-d6be-4517-a725-b71ce22b8d0e</vt:lpwstr>
  </property>
  <property fmtid="{D5CDD505-2E9C-101B-9397-08002B2CF9AE}" pid="9" name="MSIP_Label_8e5d59b6-70e5-4090-b56a-9536dba5c905_Extended_MSFT_Method">
    <vt:lpwstr>Automatic</vt:lpwstr>
  </property>
  <property fmtid="{D5CDD505-2E9C-101B-9397-08002B2CF9AE}" pid="10" name="Sensitivity">
    <vt:lpwstr>Uz Intern</vt:lpwstr>
  </property>
</Properties>
</file>

<file path=docProps/thumbnail.jpeg>
</file>